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5"/>
  </p:notesMasterIdLst>
  <p:handoutMasterIdLst>
    <p:handoutMasterId r:id="rId36"/>
  </p:handoutMasterIdLst>
  <p:sldIdLst>
    <p:sldId id="647" r:id="rId5"/>
    <p:sldId id="696" r:id="rId6"/>
    <p:sldId id="722" r:id="rId7"/>
    <p:sldId id="963" r:id="rId8"/>
    <p:sldId id="901" r:id="rId9"/>
    <p:sldId id="766" r:id="rId10"/>
    <p:sldId id="767" r:id="rId11"/>
    <p:sldId id="964" r:id="rId12"/>
    <p:sldId id="965" r:id="rId13"/>
    <p:sldId id="966" r:id="rId14"/>
    <p:sldId id="967" r:id="rId15"/>
    <p:sldId id="968" r:id="rId16"/>
    <p:sldId id="969" r:id="rId17"/>
    <p:sldId id="970" r:id="rId18"/>
    <p:sldId id="971" r:id="rId19"/>
    <p:sldId id="972" r:id="rId20"/>
    <p:sldId id="973" r:id="rId21"/>
    <p:sldId id="974" r:id="rId22"/>
    <p:sldId id="975" r:id="rId23"/>
    <p:sldId id="976" r:id="rId24"/>
    <p:sldId id="977" r:id="rId25"/>
    <p:sldId id="978" r:id="rId26"/>
    <p:sldId id="979" r:id="rId27"/>
    <p:sldId id="980" r:id="rId28"/>
    <p:sldId id="981" r:id="rId29"/>
    <p:sldId id="982" r:id="rId30"/>
    <p:sldId id="983" r:id="rId31"/>
    <p:sldId id="984" r:id="rId32"/>
    <p:sldId id="985" r:id="rId33"/>
    <p:sldId id="6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963"/>
            <p14:sldId id="901"/>
            <p14:sldId id="766"/>
            <p14:sldId id="767"/>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83"/>
            <p14:sldId id="984"/>
            <p14:sldId id="985"/>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1A834-CFDE-421B-B7CC-E0F41E5417A6}" v="26" dt="2024-08-11T09:08:41.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114" d="100"/>
          <a:sy n="114" d="100"/>
        </p:scale>
        <p:origin x="930" y="10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3ECF923-5C5A-4CBA-9ABC-5FC1100F3C53}"/>
    <pc:docChg chg="undo custSel addSld modSld sldOrd modSection">
      <pc:chgData name="Yoel Kortick" userId="167978f5-7f40-4909-85d5-d4149554ad4e" providerId="ADAL" clId="{F3ECF923-5C5A-4CBA-9ABC-5FC1100F3C53}" dt="2024-08-07T10:43:08.917" v="2933" actId="14100"/>
      <pc:docMkLst>
        <pc:docMk/>
      </pc:docMkLst>
      <pc:sldChg chg="modSp mod">
        <pc:chgData name="Yoel Kortick" userId="167978f5-7f40-4909-85d5-d4149554ad4e" providerId="ADAL" clId="{F3ECF923-5C5A-4CBA-9ABC-5FC1100F3C53}" dt="2024-08-07T10:43:08.917" v="2933" actId="14100"/>
        <pc:sldMkLst>
          <pc:docMk/>
          <pc:sldMk cId="2594056538" sldId="647"/>
        </pc:sldMkLst>
        <pc:spChg chg="mod">
          <ac:chgData name="Yoel Kortick" userId="167978f5-7f40-4909-85d5-d4149554ad4e" providerId="ADAL" clId="{F3ECF923-5C5A-4CBA-9ABC-5FC1100F3C53}" dt="2024-08-07T07:20:59.905" v="825"/>
          <ac:spMkLst>
            <pc:docMk/>
            <pc:sldMk cId="2594056538" sldId="647"/>
            <ac:spMk id="3" creationId="{CB9463A4-51FE-33CE-9ECD-B99FC1EC1880}"/>
          </ac:spMkLst>
        </pc:spChg>
        <pc:spChg chg="mod">
          <ac:chgData name="Yoel Kortick" userId="167978f5-7f40-4909-85d5-d4149554ad4e" providerId="ADAL" clId="{F3ECF923-5C5A-4CBA-9ABC-5FC1100F3C53}" dt="2024-08-07T10:43:08.917" v="2933" actId="14100"/>
          <ac:spMkLst>
            <pc:docMk/>
            <pc:sldMk cId="2594056538" sldId="647"/>
            <ac:spMk id="21" creationId="{4B557451-4271-4B3E-23ED-1E236F2D7796}"/>
          </ac:spMkLst>
        </pc:spChg>
      </pc:sldChg>
      <pc:sldChg chg="modSp mod">
        <pc:chgData name="Yoel Kortick" userId="167978f5-7f40-4909-85d5-d4149554ad4e" providerId="ADAL" clId="{F3ECF923-5C5A-4CBA-9ABC-5FC1100F3C53}" dt="2024-08-07T10:23:42.526" v="2899"/>
        <pc:sldMkLst>
          <pc:docMk/>
          <pc:sldMk cId="2401584553" sldId="696"/>
        </pc:sldMkLst>
        <pc:spChg chg="mod">
          <ac:chgData name="Yoel Kortick" userId="167978f5-7f40-4909-85d5-d4149554ad4e" providerId="ADAL" clId="{F3ECF923-5C5A-4CBA-9ABC-5FC1100F3C53}" dt="2024-08-07T10:23:42.526" v="2899"/>
          <ac:spMkLst>
            <pc:docMk/>
            <pc:sldMk cId="2401584553" sldId="696"/>
            <ac:spMk id="6" creationId="{65F3B852-286D-55BD-2B1D-F4756EAB082C}"/>
          </ac:spMkLst>
        </pc:spChg>
      </pc:sldChg>
      <pc:sldChg chg="modSp">
        <pc:chgData name="Yoel Kortick" userId="167978f5-7f40-4909-85d5-d4149554ad4e" providerId="ADAL" clId="{F3ECF923-5C5A-4CBA-9ABC-5FC1100F3C53}" dt="2024-08-07T07:20:59.905" v="825"/>
        <pc:sldMkLst>
          <pc:docMk/>
          <pc:sldMk cId="2470152550" sldId="865"/>
        </pc:sldMkLst>
        <pc:spChg chg="mod">
          <ac:chgData name="Yoel Kortick" userId="167978f5-7f40-4909-85d5-d4149554ad4e" providerId="ADAL" clId="{F3ECF923-5C5A-4CBA-9ABC-5FC1100F3C53}" dt="2024-08-07T07:20:59.905" v="825"/>
          <ac:spMkLst>
            <pc:docMk/>
            <pc:sldMk cId="2470152550" sldId="865"/>
            <ac:spMk id="4" creationId="{9CBCD717-1DC1-2608-3D5A-7ECD9297188A}"/>
          </ac:spMkLst>
        </pc:spChg>
        <pc:spChg chg="mod">
          <ac:chgData name="Yoel Kortick" userId="167978f5-7f40-4909-85d5-d4149554ad4e" providerId="ADAL" clId="{F3ECF923-5C5A-4CBA-9ABC-5FC1100F3C53}" dt="2024-08-07T07:20:59.905" v="825"/>
          <ac:spMkLst>
            <pc:docMk/>
            <pc:sldMk cId="2470152550" sldId="865"/>
            <ac:spMk id="11" creationId="{1ACE3884-5DD3-4F86-13C6-FF34F1D35C8C}"/>
          </ac:spMkLst>
        </pc:spChg>
      </pc:sldChg>
      <pc:sldChg chg="addSp modSp mod">
        <pc:chgData name="Yoel Kortick" userId="167978f5-7f40-4909-85d5-d4149554ad4e" providerId="ADAL" clId="{F3ECF923-5C5A-4CBA-9ABC-5FC1100F3C53}" dt="2024-08-07T07:20:59.905" v="825"/>
        <pc:sldMkLst>
          <pc:docMk/>
          <pc:sldMk cId="2930318453" sldId="894"/>
        </pc:sldMkLst>
        <pc:spChg chg="add mod">
          <ac:chgData name="Yoel Kortick" userId="167978f5-7f40-4909-85d5-d4149554ad4e" providerId="ADAL" clId="{F3ECF923-5C5A-4CBA-9ABC-5FC1100F3C53}" dt="2024-08-07T07:20:59.905" v="825"/>
          <ac:spMkLst>
            <pc:docMk/>
            <pc:sldMk cId="2930318453" sldId="894"/>
            <ac:spMk id="2" creationId="{F73B0E7F-8AD7-D864-EC51-185EE602735C}"/>
          </ac:spMkLst>
        </pc:spChg>
        <pc:spChg chg="mod">
          <ac:chgData name="Yoel Kortick" userId="167978f5-7f40-4909-85d5-d4149554ad4e" providerId="ADAL" clId="{F3ECF923-5C5A-4CBA-9ABC-5FC1100F3C53}" dt="2024-08-07T07:20:59.905" v="825"/>
          <ac:spMkLst>
            <pc:docMk/>
            <pc:sldMk cId="2930318453" sldId="894"/>
            <ac:spMk id="11" creationId="{1ACE3884-5DD3-4F86-13C6-FF34F1D35C8C}"/>
          </ac:spMkLst>
        </pc:spChg>
        <pc:spChg chg="mod">
          <ac:chgData name="Yoel Kortick" userId="167978f5-7f40-4909-85d5-d4149554ad4e" providerId="ADAL" clId="{F3ECF923-5C5A-4CBA-9ABC-5FC1100F3C53}" dt="2024-08-07T07:16:25.463" v="653" actId="1036"/>
          <ac:spMkLst>
            <pc:docMk/>
            <pc:sldMk cId="2930318453" sldId="894"/>
            <ac:spMk id="12" creationId="{1D7F6E4F-959E-9B4C-D0FF-09623FF48D29}"/>
          </ac:spMkLst>
        </pc:spChg>
        <pc:spChg chg="mod">
          <ac:chgData name="Yoel Kortick" userId="167978f5-7f40-4909-85d5-d4149554ad4e" providerId="ADAL" clId="{F3ECF923-5C5A-4CBA-9ABC-5FC1100F3C53}" dt="2024-08-07T07:16:25.463" v="653" actId="1036"/>
          <ac:spMkLst>
            <pc:docMk/>
            <pc:sldMk cId="2930318453" sldId="894"/>
            <ac:spMk id="13" creationId="{9953C8DE-A1F3-60E3-ED46-DB2C0CB9DBBD}"/>
          </ac:spMkLst>
        </pc:spChg>
        <pc:spChg chg="mod">
          <ac:chgData name="Yoel Kortick" userId="167978f5-7f40-4909-85d5-d4149554ad4e" providerId="ADAL" clId="{F3ECF923-5C5A-4CBA-9ABC-5FC1100F3C53}" dt="2024-08-07T07:16:25.463" v="653" actId="1036"/>
          <ac:spMkLst>
            <pc:docMk/>
            <pc:sldMk cId="2930318453" sldId="894"/>
            <ac:spMk id="14" creationId="{9D907C67-1D15-5A1D-7CC0-C9774993F97B}"/>
          </ac:spMkLst>
        </pc:spChg>
        <pc:spChg chg="mod">
          <ac:chgData name="Yoel Kortick" userId="167978f5-7f40-4909-85d5-d4149554ad4e" providerId="ADAL" clId="{F3ECF923-5C5A-4CBA-9ABC-5FC1100F3C53}" dt="2024-08-07T07:16:25.463" v="653" actId="1036"/>
          <ac:spMkLst>
            <pc:docMk/>
            <pc:sldMk cId="2930318453" sldId="894"/>
            <ac:spMk id="15" creationId="{916EE23A-8D33-1A21-CA7B-5399F076A847}"/>
          </ac:spMkLst>
        </pc:spChg>
        <pc:spChg chg="mod">
          <ac:chgData name="Yoel Kortick" userId="167978f5-7f40-4909-85d5-d4149554ad4e" providerId="ADAL" clId="{F3ECF923-5C5A-4CBA-9ABC-5FC1100F3C53}" dt="2024-08-07T07:16:25.463" v="653" actId="1036"/>
          <ac:spMkLst>
            <pc:docMk/>
            <pc:sldMk cId="2930318453" sldId="894"/>
            <ac:spMk id="16" creationId="{E8F4A674-9235-6371-E286-D22E091EC693}"/>
          </ac:spMkLst>
        </pc:spChg>
        <pc:picChg chg="mod">
          <ac:chgData name="Yoel Kortick" userId="167978f5-7f40-4909-85d5-d4149554ad4e" providerId="ADAL" clId="{F3ECF923-5C5A-4CBA-9ABC-5FC1100F3C53}" dt="2024-08-07T07:16:25.463" v="653" actId="1036"/>
          <ac:picMkLst>
            <pc:docMk/>
            <pc:sldMk cId="2930318453" sldId="894"/>
            <ac:picMk id="10" creationId="{4C9D6A89-5D19-8078-AC1E-C17A87F6363D}"/>
          </ac:picMkLst>
        </pc:picChg>
        <pc:cxnChg chg="add">
          <ac:chgData name="Yoel Kortick" userId="167978f5-7f40-4909-85d5-d4149554ad4e" providerId="ADAL" clId="{F3ECF923-5C5A-4CBA-9ABC-5FC1100F3C53}" dt="2024-08-07T07:17:21.657" v="666" actId="11529"/>
          <ac:cxnSpMkLst>
            <pc:docMk/>
            <pc:sldMk cId="2930318453" sldId="894"/>
            <ac:cxnSpMk id="5" creationId="{76543CE5-7497-FA59-C976-DBF7A1A2F580}"/>
          </ac:cxnSpMkLst>
        </pc:cxnChg>
      </pc:sldChg>
      <pc:sldChg chg="modSp mod">
        <pc:chgData name="Yoel Kortick" userId="167978f5-7f40-4909-85d5-d4149554ad4e" providerId="ADAL" clId="{F3ECF923-5C5A-4CBA-9ABC-5FC1100F3C53}" dt="2024-08-07T07:06:48.522" v="2" actId="14734"/>
        <pc:sldMkLst>
          <pc:docMk/>
          <pc:sldMk cId="1750647774" sldId="897"/>
        </pc:sldMkLst>
        <pc:graphicFrameChg chg="mod modGraphic">
          <ac:chgData name="Yoel Kortick" userId="167978f5-7f40-4909-85d5-d4149554ad4e" providerId="ADAL" clId="{F3ECF923-5C5A-4CBA-9ABC-5FC1100F3C53}" dt="2024-08-07T07:06:48.522" v="2" actId="14734"/>
          <ac:graphicFrameMkLst>
            <pc:docMk/>
            <pc:sldMk cId="1750647774" sldId="897"/>
            <ac:graphicFrameMk id="7" creationId="{CDD33AEC-975C-F1E9-237B-F6878AF440C5}"/>
          </ac:graphicFrameMkLst>
        </pc:graphicFrameChg>
      </pc:sldChg>
      <pc:sldChg chg="addSp modSp mod">
        <pc:chgData name="Yoel Kortick" userId="167978f5-7f40-4909-85d5-d4149554ad4e" providerId="ADAL" clId="{F3ECF923-5C5A-4CBA-9ABC-5FC1100F3C53}" dt="2024-08-07T07:14:53.446" v="632" actId="14100"/>
        <pc:sldMkLst>
          <pc:docMk/>
          <pc:sldMk cId="3434854241" sldId="898"/>
        </pc:sldMkLst>
        <pc:spChg chg="add mod">
          <ac:chgData name="Yoel Kortick" userId="167978f5-7f40-4909-85d5-d4149554ad4e" providerId="ADAL" clId="{F3ECF923-5C5A-4CBA-9ABC-5FC1100F3C53}" dt="2024-08-07T07:14:53.446" v="632" actId="14100"/>
          <ac:spMkLst>
            <pc:docMk/>
            <pc:sldMk cId="3434854241" sldId="898"/>
            <ac:spMk id="2" creationId="{AFCC6C8E-8FA1-5103-6562-3790EDEDF744}"/>
          </ac:spMkLst>
        </pc:spChg>
      </pc:sldChg>
      <pc:sldChg chg="modSp mod ord">
        <pc:chgData name="Yoel Kortick" userId="167978f5-7f40-4909-85d5-d4149554ad4e" providerId="ADAL" clId="{F3ECF923-5C5A-4CBA-9ABC-5FC1100F3C53}" dt="2024-08-07T10:24:27.902" v="2912" actId="20577"/>
        <pc:sldMkLst>
          <pc:docMk/>
          <pc:sldMk cId="2860026996" sldId="901"/>
        </pc:sldMkLst>
        <pc:spChg chg="mod">
          <ac:chgData name="Yoel Kortick" userId="167978f5-7f40-4909-85d5-d4149554ad4e" providerId="ADAL" clId="{F3ECF923-5C5A-4CBA-9ABC-5FC1100F3C53}" dt="2024-08-07T10:24:27.902" v="2912" actId="20577"/>
          <ac:spMkLst>
            <pc:docMk/>
            <pc:sldMk cId="2860026996" sldId="901"/>
            <ac:spMk id="11" creationId="{1ACE3884-5DD3-4F86-13C6-FF34F1D35C8C}"/>
          </ac:spMkLst>
        </pc:spChg>
      </pc:sldChg>
      <pc:sldChg chg="modSp">
        <pc:chgData name="Yoel Kortick" userId="167978f5-7f40-4909-85d5-d4149554ad4e" providerId="ADAL" clId="{F3ECF923-5C5A-4CBA-9ABC-5FC1100F3C53}" dt="2024-08-07T07:20:59.905" v="825"/>
        <pc:sldMkLst>
          <pc:docMk/>
          <pc:sldMk cId="3457724213" sldId="903"/>
        </pc:sldMkLst>
        <pc:spChg chg="mod">
          <ac:chgData name="Yoel Kortick" userId="167978f5-7f40-4909-85d5-d4149554ad4e" providerId="ADAL" clId="{F3ECF923-5C5A-4CBA-9ABC-5FC1100F3C53}" dt="2024-08-07T07:20:59.905" v="825"/>
          <ac:spMkLst>
            <pc:docMk/>
            <pc:sldMk cId="3457724213" sldId="903"/>
            <ac:spMk id="11" creationId="{1ACE3884-5DD3-4F86-13C6-FF34F1D35C8C}"/>
          </ac:spMkLst>
        </pc:spChg>
      </pc:sldChg>
      <pc:sldChg chg="addSp modSp mod">
        <pc:chgData name="Yoel Kortick" userId="167978f5-7f40-4909-85d5-d4149554ad4e" providerId="ADAL" clId="{F3ECF923-5C5A-4CBA-9ABC-5FC1100F3C53}" dt="2024-08-07T07:22:18.589" v="845" actId="1036"/>
        <pc:sldMkLst>
          <pc:docMk/>
          <pc:sldMk cId="4119431849" sldId="904"/>
        </pc:sldMkLst>
        <pc:spChg chg="mod">
          <ac:chgData name="Yoel Kortick" userId="167978f5-7f40-4909-85d5-d4149554ad4e" providerId="ADAL" clId="{F3ECF923-5C5A-4CBA-9ABC-5FC1100F3C53}" dt="2024-08-07T07:22:02.354" v="838" actId="13926"/>
          <ac:spMkLst>
            <pc:docMk/>
            <pc:sldMk cId="4119431849" sldId="904"/>
            <ac:spMk id="2" creationId="{B6365FD2-4199-BD11-04D3-57ED646A6C2D}"/>
          </ac:spMkLst>
        </pc:spChg>
        <pc:spChg chg="add mod">
          <ac:chgData name="Yoel Kortick" userId="167978f5-7f40-4909-85d5-d4149554ad4e" providerId="ADAL" clId="{F3ECF923-5C5A-4CBA-9ABC-5FC1100F3C53}" dt="2024-08-07T07:21:20.237" v="826"/>
          <ac:spMkLst>
            <pc:docMk/>
            <pc:sldMk cId="4119431849" sldId="904"/>
            <ac:spMk id="6" creationId="{0977773A-83E6-F7A6-F8B8-451067CC7D0A}"/>
          </ac:spMkLst>
        </pc:spChg>
        <pc:spChg chg="add mod">
          <ac:chgData name="Yoel Kortick" userId="167978f5-7f40-4909-85d5-d4149554ad4e" providerId="ADAL" clId="{F3ECF923-5C5A-4CBA-9ABC-5FC1100F3C53}" dt="2024-08-07T07:21:55.158" v="836" actId="115"/>
          <ac:spMkLst>
            <pc:docMk/>
            <pc:sldMk cId="4119431849" sldId="904"/>
            <ac:spMk id="8" creationId="{983035E7-8F0A-2272-6657-5C14119A4A64}"/>
          </ac:spMkLst>
        </pc:spChg>
        <pc:spChg chg="mod">
          <ac:chgData name="Yoel Kortick" userId="167978f5-7f40-4909-85d5-d4149554ad4e" providerId="ADAL" clId="{F3ECF923-5C5A-4CBA-9ABC-5FC1100F3C53}" dt="2024-08-07T07:21:59.150" v="837" actId="13926"/>
          <ac:spMkLst>
            <pc:docMk/>
            <pc:sldMk cId="4119431849" sldId="904"/>
            <ac:spMk id="11" creationId="{1ACE3884-5DD3-4F86-13C6-FF34F1D35C8C}"/>
          </ac:spMkLst>
        </pc:spChg>
        <pc:spChg chg="mod">
          <ac:chgData name="Yoel Kortick" userId="167978f5-7f40-4909-85d5-d4149554ad4e" providerId="ADAL" clId="{F3ECF923-5C5A-4CBA-9ABC-5FC1100F3C53}" dt="2024-08-07T07:22:18.589" v="845" actId="1036"/>
          <ac:spMkLst>
            <pc:docMk/>
            <pc:sldMk cId="4119431849" sldId="904"/>
            <ac:spMk id="13" creationId="{10A275E6-4E86-33E7-DE59-05BC3CC7DE6E}"/>
          </ac:spMkLst>
        </pc:spChg>
        <pc:spChg chg="add mod">
          <ac:chgData name="Yoel Kortick" userId="167978f5-7f40-4909-85d5-d4149554ad4e" providerId="ADAL" clId="{F3ECF923-5C5A-4CBA-9ABC-5FC1100F3C53}" dt="2024-08-07T07:22:18.589" v="845" actId="1036"/>
          <ac:spMkLst>
            <pc:docMk/>
            <pc:sldMk cId="4119431849" sldId="904"/>
            <ac:spMk id="15" creationId="{7B150919-6433-053A-D72C-EB76AD0B2BB6}"/>
          </ac:spMkLst>
        </pc:spChg>
        <pc:picChg chg="add mod">
          <ac:chgData name="Yoel Kortick" userId="167978f5-7f40-4909-85d5-d4149554ad4e" providerId="ADAL" clId="{F3ECF923-5C5A-4CBA-9ABC-5FC1100F3C53}" dt="2024-08-07T07:21:20.237" v="826"/>
          <ac:picMkLst>
            <pc:docMk/>
            <pc:sldMk cId="4119431849" sldId="904"/>
            <ac:picMk id="3" creationId="{B0DF9DCB-82C4-0023-96DF-D01F862766D2}"/>
          </ac:picMkLst>
        </pc:picChg>
        <pc:picChg chg="mod">
          <ac:chgData name="Yoel Kortick" userId="167978f5-7f40-4909-85d5-d4149554ad4e" providerId="ADAL" clId="{F3ECF923-5C5A-4CBA-9ABC-5FC1100F3C53}" dt="2024-08-07T07:22:18.589" v="845" actId="1036"/>
          <ac:picMkLst>
            <pc:docMk/>
            <pc:sldMk cId="4119431849" sldId="904"/>
            <ac:picMk id="5" creationId="{52EFE4FD-DEF7-41C0-CC36-A5FE8293B109}"/>
          </ac:picMkLst>
        </pc:picChg>
        <pc:cxnChg chg="add mod">
          <ac:chgData name="Yoel Kortick" userId="167978f5-7f40-4909-85d5-d4149554ad4e" providerId="ADAL" clId="{F3ECF923-5C5A-4CBA-9ABC-5FC1100F3C53}" dt="2024-08-07T07:21:20.237" v="826"/>
          <ac:cxnSpMkLst>
            <pc:docMk/>
            <pc:sldMk cId="4119431849" sldId="904"/>
            <ac:cxnSpMk id="7" creationId="{690A7B6C-F785-9F24-F53F-8C8FDEE56CB4}"/>
          </ac:cxnSpMkLst>
        </pc:cxnChg>
        <pc:cxnChg chg="add mod">
          <ac:chgData name="Yoel Kortick" userId="167978f5-7f40-4909-85d5-d4149554ad4e" providerId="ADAL" clId="{F3ECF923-5C5A-4CBA-9ABC-5FC1100F3C53}" dt="2024-08-07T07:21:33.999" v="828" actId="1076"/>
          <ac:cxnSpMkLst>
            <pc:docMk/>
            <pc:sldMk cId="4119431849" sldId="904"/>
            <ac:cxnSpMk id="14" creationId="{45B5C0C2-C6B4-D81B-64E2-D772A1ECF10B}"/>
          </ac:cxnSpMkLst>
        </pc:cxnChg>
        <pc:cxnChg chg="add mod">
          <ac:chgData name="Yoel Kortick" userId="167978f5-7f40-4909-85d5-d4149554ad4e" providerId="ADAL" clId="{F3ECF923-5C5A-4CBA-9ABC-5FC1100F3C53}" dt="2024-08-07T07:22:18.589" v="845" actId="1036"/>
          <ac:cxnSpMkLst>
            <pc:docMk/>
            <pc:sldMk cId="4119431849" sldId="904"/>
            <ac:cxnSpMk id="16" creationId="{A2489334-97EB-9E34-E5A2-DB8DD2B4B0A5}"/>
          </ac:cxnSpMkLst>
        </pc:cxnChg>
      </pc:sldChg>
      <pc:sldChg chg="addSp modSp mod">
        <pc:chgData name="Yoel Kortick" userId="167978f5-7f40-4909-85d5-d4149554ad4e" providerId="ADAL" clId="{F3ECF923-5C5A-4CBA-9ABC-5FC1100F3C53}" dt="2024-08-07T07:19:49.881" v="820" actId="33524"/>
        <pc:sldMkLst>
          <pc:docMk/>
          <pc:sldMk cId="3356371604" sldId="913"/>
        </pc:sldMkLst>
        <pc:spChg chg="add mod">
          <ac:chgData name="Yoel Kortick" userId="167978f5-7f40-4909-85d5-d4149554ad4e" providerId="ADAL" clId="{F3ECF923-5C5A-4CBA-9ABC-5FC1100F3C53}" dt="2024-08-07T07:19:49.881" v="820" actId="33524"/>
          <ac:spMkLst>
            <pc:docMk/>
            <pc:sldMk cId="3356371604" sldId="913"/>
            <ac:spMk id="2" creationId="{708719CC-E17B-DF76-CBBF-F9F700A212F1}"/>
          </ac:spMkLst>
        </pc:spChg>
      </pc:sldChg>
      <pc:sldChg chg="modSp">
        <pc:chgData name="Yoel Kortick" userId="167978f5-7f40-4909-85d5-d4149554ad4e" providerId="ADAL" clId="{F3ECF923-5C5A-4CBA-9ABC-5FC1100F3C53}" dt="2024-08-07T07:20:59.905" v="825"/>
        <pc:sldMkLst>
          <pc:docMk/>
          <pc:sldMk cId="949090232" sldId="914"/>
        </pc:sldMkLst>
        <pc:spChg chg="mod">
          <ac:chgData name="Yoel Kortick" userId="167978f5-7f40-4909-85d5-d4149554ad4e" providerId="ADAL" clId="{F3ECF923-5C5A-4CBA-9ABC-5FC1100F3C53}" dt="2024-08-07T07:20:59.905" v="825"/>
          <ac:spMkLst>
            <pc:docMk/>
            <pc:sldMk cId="949090232" sldId="914"/>
            <ac:spMk id="11" creationId="{1ACE3884-5DD3-4F86-13C6-FF34F1D35C8C}"/>
          </ac:spMkLst>
        </pc:spChg>
      </pc:sldChg>
      <pc:sldChg chg="modSp mod">
        <pc:chgData name="Yoel Kortick" userId="167978f5-7f40-4909-85d5-d4149554ad4e" providerId="ADAL" clId="{F3ECF923-5C5A-4CBA-9ABC-5FC1100F3C53}" dt="2024-08-07T07:20:59.905" v="825"/>
        <pc:sldMkLst>
          <pc:docMk/>
          <pc:sldMk cId="4118280013" sldId="915"/>
        </pc:sldMkLst>
        <pc:spChg chg="mod">
          <ac:chgData name="Yoel Kortick" userId="167978f5-7f40-4909-85d5-d4149554ad4e" providerId="ADAL" clId="{F3ECF923-5C5A-4CBA-9ABC-5FC1100F3C53}" dt="2024-08-07T07:20:59.905" v="825"/>
          <ac:spMkLst>
            <pc:docMk/>
            <pc:sldMk cId="4118280013" sldId="915"/>
            <ac:spMk id="4" creationId="{9CBCD717-1DC1-2608-3D5A-7ECD9297188A}"/>
          </ac:spMkLst>
        </pc:spChg>
        <pc:spChg chg="mod">
          <ac:chgData name="Yoel Kortick" userId="167978f5-7f40-4909-85d5-d4149554ad4e" providerId="ADAL" clId="{F3ECF923-5C5A-4CBA-9ABC-5FC1100F3C53}" dt="2024-08-07T07:20:59.905" v="825"/>
          <ac:spMkLst>
            <pc:docMk/>
            <pc:sldMk cId="4118280013" sldId="915"/>
            <ac:spMk id="11" creationId="{1ACE3884-5DD3-4F86-13C6-FF34F1D35C8C}"/>
          </ac:spMkLst>
        </pc:spChg>
        <pc:spChg chg="mod">
          <ac:chgData name="Yoel Kortick" userId="167978f5-7f40-4909-85d5-d4149554ad4e" providerId="ADAL" clId="{F3ECF923-5C5A-4CBA-9ABC-5FC1100F3C53}" dt="2024-08-07T07:20:59.905" v="825"/>
          <ac:spMkLst>
            <pc:docMk/>
            <pc:sldMk cId="4118280013" sldId="915"/>
            <ac:spMk id="14" creationId="{75AD9607-55EC-AC10-DD7A-89EAEFCCF0BC}"/>
          </ac:spMkLst>
        </pc:spChg>
      </pc:sldChg>
      <pc:sldChg chg="addSp modSp mod">
        <pc:chgData name="Yoel Kortick" userId="167978f5-7f40-4909-85d5-d4149554ad4e" providerId="ADAL" clId="{F3ECF923-5C5A-4CBA-9ABC-5FC1100F3C53}" dt="2024-08-07T07:16:11.292" v="639" actId="14100"/>
        <pc:sldMkLst>
          <pc:docMk/>
          <pc:sldMk cId="829767456" sldId="916"/>
        </pc:sldMkLst>
        <pc:cxnChg chg="mod">
          <ac:chgData name="Yoel Kortick" userId="167978f5-7f40-4909-85d5-d4149554ad4e" providerId="ADAL" clId="{F3ECF923-5C5A-4CBA-9ABC-5FC1100F3C53}" dt="2024-08-07T07:16:05.430" v="637" actId="14100"/>
          <ac:cxnSpMkLst>
            <pc:docMk/>
            <pc:sldMk cId="829767456" sldId="916"/>
            <ac:cxnSpMk id="6" creationId="{F898701B-54CF-771F-B95D-C3E167140C86}"/>
          </ac:cxnSpMkLst>
        </pc:cxnChg>
        <pc:cxnChg chg="add mod">
          <ac:chgData name="Yoel Kortick" userId="167978f5-7f40-4909-85d5-d4149554ad4e" providerId="ADAL" clId="{F3ECF923-5C5A-4CBA-9ABC-5FC1100F3C53}" dt="2024-08-07T07:16:11.292" v="639" actId="14100"/>
          <ac:cxnSpMkLst>
            <pc:docMk/>
            <pc:sldMk cId="829767456" sldId="916"/>
            <ac:cxnSpMk id="7" creationId="{29A3F8EB-CAC7-1389-E982-6EF3DE39198D}"/>
          </ac:cxnSpMkLst>
        </pc:cxnChg>
      </pc:sldChg>
      <pc:sldChg chg="modSp mod">
        <pc:chgData name="Yoel Kortick" userId="167978f5-7f40-4909-85d5-d4149554ad4e" providerId="ADAL" clId="{F3ECF923-5C5A-4CBA-9ABC-5FC1100F3C53}" dt="2024-08-07T07:20:59.905" v="825"/>
        <pc:sldMkLst>
          <pc:docMk/>
          <pc:sldMk cId="3749388472" sldId="919"/>
        </pc:sldMkLst>
        <pc:spChg chg="mod">
          <ac:chgData name="Yoel Kortick" userId="167978f5-7f40-4909-85d5-d4149554ad4e" providerId="ADAL" clId="{F3ECF923-5C5A-4CBA-9ABC-5FC1100F3C53}" dt="2024-08-07T07:20:59.905" v="825"/>
          <ac:spMkLst>
            <pc:docMk/>
            <pc:sldMk cId="3749388472" sldId="919"/>
            <ac:spMk id="11" creationId="{1ACE3884-5DD3-4F86-13C6-FF34F1D35C8C}"/>
          </ac:spMkLst>
        </pc:spChg>
        <pc:spChg chg="mod">
          <ac:chgData name="Yoel Kortick" userId="167978f5-7f40-4909-85d5-d4149554ad4e" providerId="ADAL" clId="{F3ECF923-5C5A-4CBA-9ABC-5FC1100F3C53}" dt="2024-08-07T07:20:59.905" v="825"/>
          <ac:spMkLst>
            <pc:docMk/>
            <pc:sldMk cId="3749388472" sldId="919"/>
            <ac:spMk id="15" creationId="{A6D76A4D-576A-AD76-9DEB-C468CE1B4B2F}"/>
          </ac:spMkLst>
        </pc:spChg>
      </pc:sldChg>
      <pc:sldChg chg="modSp add mod">
        <pc:chgData name="Yoel Kortick" userId="167978f5-7f40-4909-85d5-d4149554ad4e" providerId="ADAL" clId="{F3ECF923-5C5A-4CBA-9ABC-5FC1100F3C53}" dt="2024-08-07T07:35:21.892" v="866" actId="20577"/>
        <pc:sldMkLst>
          <pc:docMk/>
          <pc:sldMk cId="2948057144" sldId="920"/>
        </pc:sldMkLst>
        <pc:spChg chg="mod">
          <ac:chgData name="Yoel Kortick" userId="167978f5-7f40-4909-85d5-d4149554ad4e" providerId="ADAL" clId="{F3ECF923-5C5A-4CBA-9ABC-5FC1100F3C53}" dt="2024-08-07T07:35:21.892" v="866" actId="20577"/>
          <ac:spMkLst>
            <pc:docMk/>
            <pc:sldMk cId="2948057144" sldId="920"/>
            <ac:spMk id="13" creationId="{F4F9CE6C-EB7E-DBFE-C77E-B97A93A03817}"/>
          </ac:spMkLst>
        </pc:spChg>
      </pc:sldChg>
      <pc:sldChg chg="addSp delSp modSp add mod">
        <pc:chgData name="Yoel Kortick" userId="167978f5-7f40-4909-85d5-d4149554ad4e" providerId="ADAL" clId="{F3ECF923-5C5A-4CBA-9ABC-5FC1100F3C53}" dt="2024-08-07T10:24:00.262" v="2900"/>
        <pc:sldMkLst>
          <pc:docMk/>
          <pc:sldMk cId="3737752867" sldId="921"/>
        </pc:sldMkLst>
        <pc:spChg chg="del">
          <ac:chgData name="Yoel Kortick" userId="167978f5-7f40-4909-85d5-d4149554ad4e" providerId="ADAL" clId="{F3ECF923-5C5A-4CBA-9ABC-5FC1100F3C53}" dt="2024-08-07T07:58:41.047" v="1204" actId="478"/>
          <ac:spMkLst>
            <pc:docMk/>
            <pc:sldMk cId="3737752867" sldId="921"/>
            <ac:spMk id="4" creationId="{9CBCD717-1DC1-2608-3D5A-7ECD9297188A}"/>
          </ac:spMkLst>
        </pc:spChg>
        <pc:spChg chg="mod">
          <ac:chgData name="Yoel Kortick" userId="167978f5-7f40-4909-85d5-d4149554ad4e" providerId="ADAL" clId="{F3ECF923-5C5A-4CBA-9ABC-5FC1100F3C53}" dt="2024-08-07T10:24:00.262" v="2900"/>
          <ac:spMkLst>
            <pc:docMk/>
            <pc:sldMk cId="3737752867" sldId="921"/>
            <ac:spMk id="10" creationId="{4C5297D4-1A90-BA7E-1EA2-3486955EA032}"/>
          </ac:spMkLst>
        </pc:spChg>
        <pc:spChg chg="mod">
          <ac:chgData name="Yoel Kortick" userId="167978f5-7f40-4909-85d5-d4149554ad4e" providerId="ADAL" clId="{F3ECF923-5C5A-4CBA-9ABC-5FC1100F3C53}" dt="2024-08-07T08:05:11.135" v="1234" actId="14100"/>
          <ac:spMkLst>
            <pc:docMk/>
            <pc:sldMk cId="3737752867" sldId="921"/>
            <ac:spMk id="11" creationId="{1ACE3884-5DD3-4F86-13C6-FF34F1D35C8C}"/>
          </ac:spMkLst>
        </pc:spChg>
        <pc:spChg chg="add mod">
          <ac:chgData name="Yoel Kortick" userId="167978f5-7f40-4909-85d5-d4149554ad4e" providerId="ADAL" clId="{F3ECF923-5C5A-4CBA-9ABC-5FC1100F3C53}" dt="2024-08-07T08:05:28.373" v="1273" actId="14100"/>
          <ac:spMkLst>
            <pc:docMk/>
            <pc:sldMk cId="3737752867" sldId="921"/>
            <ac:spMk id="12" creationId="{A00078FC-DF1D-8417-F1A7-94DE1612E1CC}"/>
          </ac:spMkLst>
        </pc:spChg>
        <pc:picChg chg="del">
          <ac:chgData name="Yoel Kortick" userId="167978f5-7f40-4909-85d5-d4149554ad4e" providerId="ADAL" clId="{F3ECF923-5C5A-4CBA-9ABC-5FC1100F3C53}" dt="2024-08-07T07:37:32.753" v="1040" actId="478"/>
          <ac:picMkLst>
            <pc:docMk/>
            <pc:sldMk cId="3737752867" sldId="921"/>
            <ac:picMk id="3" creationId="{BFD0A085-E84E-6921-DBDC-0A07CF9BEFCC}"/>
          </ac:picMkLst>
        </pc:picChg>
        <pc:picChg chg="add del">
          <ac:chgData name="Yoel Kortick" userId="167978f5-7f40-4909-85d5-d4149554ad4e" providerId="ADAL" clId="{F3ECF923-5C5A-4CBA-9ABC-5FC1100F3C53}" dt="2024-08-07T07:37:02.464" v="994" actId="22"/>
          <ac:picMkLst>
            <pc:docMk/>
            <pc:sldMk cId="3737752867" sldId="921"/>
            <ac:picMk id="5" creationId="{37707CE0-D015-672C-1AD1-62F849C34D3D}"/>
          </ac:picMkLst>
        </pc:picChg>
        <pc:picChg chg="add mod ord">
          <ac:chgData name="Yoel Kortick" userId="167978f5-7f40-4909-85d5-d4149554ad4e" providerId="ADAL" clId="{F3ECF923-5C5A-4CBA-9ABC-5FC1100F3C53}" dt="2024-08-07T08:05:15.661" v="1258" actId="1036"/>
          <ac:picMkLst>
            <pc:docMk/>
            <pc:sldMk cId="3737752867" sldId="921"/>
            <ac:picMk id="8" creationId="{4AA38A36-7662-357B-AE38-32BB1FD4C828}"/>
          </ac:picMkLst>
        </pc:picChg>
        <pc:cxnChg chg="mod">
          <ac:chgData name="Yoel Kortick" userId="167978f5-7f40-4909-85d5-d4149554ad4e" providerId="ADAL" clId="{F3ECF923-5C5A-4CBA-9ABC-5FC1100F3C53}" dt="2024-08-07T08:05:28.373" v="1273" actId="14100"/>
          <ac:cxnSpMkLst>
            <pc:docMk/>
            <pc:sldMk cId="3737752867" sldId="921"/>
            <ac:cxnSpMk id="6" creationId="{F898701B-54CF-771F-B95D-C3E167140C86}"/>
          </ac:cxnSpMkLst>
        </pc:cxnChg>
      </pc:sldChg>
      <pc:sldChg chg="addSp delSp modSp add mod">
        <pc:chgData name="Yoel Kortick" userId="167978f5-7f40-4909-85d5-d4149554ad4e" providerId="ADAL" clId="{F3ECF923-5C5A-4CBA-9ABC-5FC1100F3C53}" dt="2024-08-07T10:28:52.983" v="2929" actId="20577"/>
        <pc:sldMkLst>
          <pc:docMk/>
          <pc:sldMk cId="330620700" sldId="922"/>
        </pc:sldMkLst>
        <pc:spChg chg="del">
          <ac:chgData name="Yoel Kortick" userId="167978f5-7f40-4909-85d5-d4149554ad4e" providerId="ADAL" clId="{F3ECF923-5C5A-4CBA-9ABC-5FC1100F3C53}" dt="2024-08-07T08:07:12.181" v="1380" actId="478"/>
          <ac:spMkLst>
            <pc:docMk/>
            <pc:sldMk cId="330620700" sldId="922"/>
            <ac:spMk id="4" creationId="{9CBCD717-1DC1-2608-3D5A-7ECD9297188A}"/>
          </ac:spMkLst>
        </pc:spChg>
        <pc:spChg chg="add">
          <ac:chgData name="Yoel Kortick" userId="167978f5-7f40-4909-85d5-d4149554ad4e" providerId="ADAL" clId="{F3ECF923-5C5A-4CBA-9ABC-5FC1100F3C53}" dt="2024-08-07T08:07:21.517" v="1399" actId="11529"/>
          <ac:spMkLst>
            <pc:docMk/>
            <pc:sldMk cId="330620700" sldId="922"/>
            <ac:spMk id="8" creationId="{3C8BE7D1-0E24-21C6-AA0D-69618DBD9D12}"/>
          </ac:spMkLst>
        </pc:spChg>
        <pc:spChg chg="mod">
          <ac:chgData name="Yoel Kortick" userId="167978f5-7f40-4909-85d5-d4149554ad4e" providerId="ADAL" clId="{F3ECF923-5C5A-4CBA-9ABC-5FC1100F3C53}" dt="2024-08-07T10:24:00.262" v="2900"/>
          <ac:spMkLst>
            <pc:docMk/>
            <pc:sldMk cId="330620700" sldId="922"/>
            <ac:spMk id="10" creationId="{4C5297D4-1A90-BA7E-1EA2-3486955EA032}"/>
          </ac:spMkLst>
        </pc:spChg>
        <pc:spChg chg="mod">
          <ac:chgData name="Yoel Kortick" userId="167978f5-7f40-4909-85d5-d4149554ad4e" providerId="ADAL" clId="{F3ECF923-5C5A-4CBA-9ABC-5FC1100F3C53}" dt="2024-08-07T10:28:52.983" v="2929" actId="20577"/>
          <ac:spMkLst>
            <pc:docMk/>
            <pc:sldMk cId="330620700" sldId="922"/>
            <ac:spMk id="11" creationId="{1ACE3884-5DD3-4F86-13C6-FF34F1D35C8C}"/>
          </ac:spMkLst>
        </pc:spChg>
        <pc:spChg chg="add">
          <ac:chgData name="Yoel Kortick" userId="167978f5-7f40-4909-85d5-d4149554ad4e" providerId="ADAL" clId="{F3ECF923-5C5A-4CBA-9ABC-5FC1100F3C53}" dt="2024-08-07T08:07:24.940" v="1400" actId="11529"/>
          <ac:spMkLst>
            <pc:docMk/>
            <pc:sldMk cId="330620700" sldId="922"/>
            <ac:spMk id="12" creationId="{9BC75748-D756-0F0E-E1F3-20FA059E9022}"/>
          </ac:spMkLst>
        </pc:spChg>
        <pc:picChg chg="add mod">
          <ac:chgData name="Yoel Kortick" userId="167978f5-7f40-4909-85d5-d4149554ad4e" providerId="ADAL" clId="{F3ECF923-5C5A-4CBA-9ABC-5FC1100F3C53}" dt="2024-08-07T08:07:16.653" v="1398" actId="208"/>
          <ac:picMkLst>
            <pc:docMk/>
            <pc:sldMk cId="330620700" sldId="922"/>
            <ac:picMk id="3" creationId="{8FB10575-D125-ED49-EBFB-04A1FF523B79}"/>
          </ac:picMkLst>
        </pc:picChg>
        <pc:picChg chg="del">
          <ac:chgData name="Yoel Kortick" userId="167978f5-7f40-4909-85d5-d4149554ad4e" providerId="ADAL" clId="{F3ECF923-5C5A-4CBA-9ABC-5FC1100F3C53}" dt="2024-08-07T08:07:09.424" v="1379" actId="478"/>
          <ac:picMkLst>
            <pc:docMk/>
            <pc:sldMk cId="330620700" sldId="922"/>
            <ac:picMk id="5" creationId="{8FF559F2-E211-6A7D-27D5-B79DAFECEF1C}"/>
          </ac:picMkLst>
        </pc:picChg>
        <pc:cxnChg chg="del">
          <ac:chgData name="Yoel Kortick" userId="167978f5-7f40-4909-85d5-d4149554ad4e" providerId="ADAL" clId="{F3ECF923-5C5A-4CBA-9ABC-5FC1100F3C53}" dt="2024-08-07T08:07:12.181" v="1380" actId="478"/>
          <ac:cxnSpMkLst>
            <pc:docMk/>
            <pc:sldMk cId="330620700" sldId="922"/>
            <ac:cxnSpMk id="6" creationId="{F898701B-54CF-771F-B95D-C3E167140C86}"/>
          </ac:cxnSpMkLst>
        </pc:cxnChg>
        <pc:cxnChg chg="del">
          <ac:chgData name="Yoel Kortick" userId="167978f5-7f40-4909-85d5-d4149554ad4e" providerId="ADAL" clId="{F3ECF923-5C5A-4CBA-9ABC-5FC1100F3C53}" dt="2024-08-07T08:07:12.181" v="1380" actId="478"/>
          <ac:cxnSpMkLst>
            <pc:docMk/>
            <pc:sldMk cId="330620700" sldId="922"/>
            <ac:cxnSpMk id="7" creationId="{317AC2E8-FAA7-381A-BF75-B4575DD0FCB0}"/>
          </ac:cxnSpMkLst>
        </pc:cxnChg>
      </pc:sldChg>
      <pc:sldChg chg="addSp delSp modSp add mod">
        <pc:chgData name="Yoel Kortick" userId="167978f5-7f40-4909-85d5-d4149554ad4e" providerId="ADAL" clId="{F3ECF923-5C5A-4CBA-9ABC-5FC1100F3C53}" dt="2024-08-07T10:24:00.262" v="2900"/>
        <pc:sldMkLst>
          <pc:docMk/>
          <pc:sldMk cId="350084439" sldId="923"/>
        </pc:sldMkLst>
        <pc:spChg chg="del">
          <ac:chgData name="Yoel Kortick" userId="167978f5-7f40-4909-85d5-d4149554ad4e" providerId="ADAL" clId="{F3ECF923-5C5A-4CBA-9ABC-5FC1100F3C53}" dt="2024-08-07T08:14:34.186" v="1535" actId="478"/>
          <ac:spMkLst>
            <pc:docMk/>
            <pc:sldMk cId="350084439" sldId="923"/>
            <ac:spMk id="4" creationId="{9CBCD717-1DC1-2608-3D5A-7ECD9297188A}"/>
          </ac:spMkLst>
        </pc:spChg>
        <pc:spChg chg="add">
          <ac:chgData name="Yoel Kortick" userId="167978f5-7f40-4909-85d5-d4149554ad4e" providerId="ADAL" clId="{F3ECF923-5C5A-4CBA-9ABC-5FC1100F3C53}" dt="2024-08-07T08:16:20.886" v="1553" actId="11529"/>
          <ac:spMkLst>
            <pc:docMk/>
            <pc:sldMk cId="350084439" sldId="923"/>
            <ac:spMk id="7" creationId="{F5E03F6F-A367-36BA-292D-6BB36C25BE7A}"/>
          </ac:spMkLst>
        </pc:spChg>
        <pc:spChg chg="mod">
          <ac:chgData name="Yoel Kortick" userId="167978f5-7f40-4909-85d5-d4149554ad4e" providerId="ADAL" clId="{F3ECF923-5C5A-4CBA-9ABC-5FC1100F3C53}" dt="2024-08-07T10:24:00.262" v="2900"/>
          <ac:spMkLst>
            <pc:docMk/>
            <pc:sldMk cId="350084439" sldId="923"/>
            <ac:spMk id="10" creationId="{4C5297D4-1A90-BA7E-1EA2-3486955EA032}"/>
          </ac:spMkLst>
        </pc:spChg>
        <pc:spChg chg="mod">
          <ac:chgData name="Yoel Kortick" userId="167978f5-7f40-4909-85d5-d4149554ad4e" providerId="ADAL" clId="{F3ECF923-5C5A-4CBA-9ABC-5FC1100F3C53}" dt="2024-08-07T08:14:47.158" v="1549" actId="20577"/>
          <ac:spMkLst>
            <pc:docMk/>
            <pc:sldMk cId="350084439" sldId="923"/>
            <ac:spMk id="11" creationId="{1ACE3884-5DD3-4F86-13C6-FF34F1D35C8C}"/>
          </ac:spMkLst>
        </pc:spChg>
        <pc:spChg chg="del">
          <ac:chgData name="Yoel Kortick" userId="167978f5-7f40-4909-85d5-d4149554ad4e" providerId="ADAL" clId="{F3ECF923-5C5A-4CBA-9ABC-5FC1100F3C53}" dt="2024-08-07T08:14:37.264" v="1538" actId="478"/>
          <ac:spMkLst>
            <pc:docMk/>
            <pc:sldMk cId="350084439" sldId="923"/>
            <ac:spMk id="14" creationId="{75AD9607-55EC-AC10-DD7A-89EAEFCCF0BC}"/>
          </ac:spMkLst>
        </pc:spChg>
        <pc:picChg chg="del">
          <ac:chgData name="Yoel Kortick" userId="167978f5-7f40-4909-85d5-d4149554ad4e" providerId="ADAL" clId="{F3ECF923-5C5A-4CBA-9ABC-5FC1100F3C53}" dt="2024-08-07T08:14:35.451" v="1536" actId="478"/>
          <ac:picMkLst>
            <pc:docMk/>
            <pc:sldMk cId="350084439" sldId="923"/>
            <ac:picMk id="3" creationId="{646C2094-A3D7-768B-3423-3892C84470B8}"/>
          </ac:picMkLst>
        </pc:picChg>
        <pc:picChg chg="add mod">
          <ac:chgData name="Yoel Kortick" userId="167978f5-7f40-4909-85d5-d4149554ad4e" providerId="ADAL" clId="{F3ECF923-5C5A-4CBA-9ABC-5FC1100F3C53}" dt="2024-08-07T08:16:14.271" v="1552" actId="208"/>
          <ac:picMkLst>
            <pc:docMk/>
            <pc:sldMk cId="350084439" sldId="923"/>
            <ac:picMk id="5" creationId="{EB350BE2-EE6C-8B38-C118-8285A62D5984}"/>
          </ac:picMkLst>
        </pc:picChg>
        <pc:picChg chg="del">
          <ac:chgData name="Yoel Kortick" userId="167978f5-7f40-4909-85d5-d4149554ad4e" providerId="ADAL" clId="{F3ECF923-5C5A-4CBA-9ABC-5FC1100F3C53}" dt="2024-08-07T08:14:37.859" v="1539" actId="478"/>
          <ac:picMkLst>
            <pc:docMk/>
            <pc:sldMk cId="350084439" sldId="923"/>
            <ac:picMk id="13" creationId="{11FA510A-A360-7C66-FA8A-EA36814B8887}"/>
          </ac:picMkLst>
        </pc:picChg>
        <pc:cxnChg chg="del">
          <ac:chgData name="Yoel Kortick" userId="167978f5-7f40-4909-85d5-d4149554ad4e" providerId="ADAL" clId="{F3ECF923-5C5A-4CBA-9ABC-5FC1100F3C53}" dt="2024-08-07T08:14:36.300" v="1537" actId="478"/>
          <ac:cxnSpMkLst>
            <pc:docMk/>
            <pc:sldMk cId="350084439" sldId="923"/>
            <ac:cxnSpMk id="6" creationId="{F898701B-54CF-771F-B95D-C3E167140C86}"/>
          </ac:cxnSpMkLst>
        </pc:cxnChg>
      </pc:sldChg>
      <pc:sldChg chg="addSp delSp modSp add mod">
        <pc:chgData name="Yoel Kortick" userId="167978f5-7f40-4909-85d5-d4149554ad4e" providerId="ADAL" clId="{F3ECF923-5C5A-4CBA-9ABC-5FC1100F3C53}" dt="2024-08-07T10:24:00.262" v="2900"/>
        <pc:sldMkLst>
          <pc:docMk/>
          <pc:sldMk cId="2981544445" sldId="924"/>
        </pc:sldMkLst>
        <pc:spChg chg="del">
          <ac:chgData name="Yoel Kortick" userId="167978f5-7f40-4909-85d5-d4149554ad4e" providerId="ADAL" clId="{F3ECF923-5C5A-4CBA-9ABC-5FC1100F3C53}" dt="2024-08-07T08:16:46.204" v="1614" actId="478"/>
          <ac:spMkLst>
            <pc:docMk/>
            <pc:sldMk cId="2981544445" sldId="924"/>
            <ac:spMk id="4" creationId="{9CBCD717-1DC1-2608-3D5A-7ECD9297188A}"/>
          </ac:spMkLst>
        </pc:spChg>
        <pc:spChg chg="mod">
          <ac:chgData name="Yoel Kortick" userId="167978f5-7f40-4909-85d5-d4149554ad4e" providerId="ADAL" clId="{F3ECF923-5C5A-4CBA-9ABC-5FC1100F3C53}" dt="2024-08-07T10:24:00.262" v="2900"/>
          <ac:spMkLst>
            <pc:docMk/>
            <pc:sldMk cId="2981544445" sldId="924"/>
            <ac:spMk id="10" creationId="{4C5297D4-1A90-BA7E-1EA2-3486955EA032}"/>
          </ac:spMkLst>
        </pc:spChg>
        <pc:spChg chg="mod">
          <ac:chgData name="Yoel Kortick" userId="167978f5-7f40-4909-85d5-d4149554ad4e" providerId="ADAL" clId="{F3ECF923-5C5A-4CBA-9ABC-5FC1100F3C53}" dt="2024-08-07T08:20:39.020" v="1729" actId="6549"/>
          <ac:spMkLst>
            <pc:docMk/>
            <pc:sldMk cId="2981544445" sldId="924"/>
            <ac:spMk id="11" creationId="{1ACE3884-5DD3-4F86-13C6-FF34F1D35C8C}"/>
          </ac:spMkLst>
        </pc:spChg>
        <pc:spChg chg="add mod">
          <ac:chgData name="Yoel Kortick" userId="167978f5-7f40-4909-85d5-d4149554ad4e" providerId="ADAL" clId="{F3ECF923-5C5A-4CBA-9ABC-5FC1100F3C53}" dt="2024-08-07T08:20:45.197" v="1742" actId="1036"/>
          <ac:spMkLst>
            <pc:docMk/>
            <pc:sldMk cId="2981544445" sldId="924"/>
            <ac:spMk id="12" creationId="{08442B33-55FD-7A8E-B23E-EA5A9E4A38A8}"/>
          </ac:spMkLst>
        </pc:spChg>
        <pc:picChg chg="add mod">
          <ac:chgData name="Yoel Kortick" userId="167978f5-7f40-4909-85d5-d4149554ad4e" providerId="ADAL" clId="{F3ECF923-5C5A-4CBA-9ABC-5FC1100F3C53}" dt="2024-08-07T08:20:45.197" v="1742" actId="1036"/>
          <ac:picMkLst>
            <pc:docMk/>
            <pc:sldMk cId="2981544445" sldId="924"/>
            <ac:picMk id="3" creationId="{CB3FA896-FC52-D763-2393-CF2667B7DB6A}"/>
          </ac:picMkLst>
        </pc:picChg>
        <pc:picChg chg="del">
          <ac:chgData name="Yoel Kortick" userId="167978f5-7f40-4909-85d5-d4149554ad4e" providerId="ADAL" clId="{F3ECF923-5C5A-4CBA-9ABC-5FC1100F3C53}" dt="2024-08-07T08:16:48.239" v="1617" actId="478"/>
          <ac:picMkLst>
            <pc:docMk/>
            <pc:sldMk cId="2981544445" sldId="924"/>
            <ac:picMk id="5" creationId="{3CA6FEAB-D6B3-CB0A-6121-9B3D673D7783}"/>
          </ac:picMkLst>
        </pc:picChg>
        <pc:picChg chg="del">
          <ac:chgData name="Yoel Kortick" userId="167978f5-7f40-4909-85d5-d4149554ad4e" providerId="ADAL" clId="{F3ECF923-5C5A-4CBA-9ABC-5FC1100F3C53}" dt="2024-08-07T08:16:49.024" v="1618" actId="478"/>
          <ac:picMkLst>
            <pc:docMk/>
            <pc:sldMk cId="2981544445" sldId="924"/>
            <ac:picMk id="8" creationId="{89679130-88FB-35EB-F893-19B548645ECA}"/>
          </ac:picMkLst>
        </pc:picChg>
        <pc:cxnChg chg="del">
          <ac:chgData name="Yoel Kortick" userId="167978f5-7f40-4909-85d5-d4149554ad4e" providerId="ADAL" clId="{F3ECF923-5C5A-4CBA-9ABC-5FC1100F3C53}" dt="2024-08-07T08:16:46.989" v="1615" actId="478"/>
          <ac:cxnSpMkLst>
            <pc:docMk/>
            <pc:sldMk cId="2981544445" sldId="924"/>
            <ac:cxnSpMk id="6" creationId="{F898701B-54CF-771F-B95D-C3E167140C86}"/>
          </ac:cxnSpMkLst>
        </pc:cxnChg>
        <pc:cxnChg chg="del">
          <ac:chgData name="Yoel Kortick" userId="167978f5-7f40-4909-85d5-d4149554ad4e" providerId="ADAL" clId="{F3ECF923-5C5A-4CBA-9ABC-5FC1100F3C53}" dt="2024-08-07T08:16:47.722" v="1616" actId="478"/>
          <ac:cxnSpMkLst>
            <pc:docMk/>
            <pc:sldMk cId="2981544445" sldId="924"/>
            <ac:cxnSpMk id="7" creationId="{29A3F8EB-CAC7-1389-E982-6EF3DE39198D}"/>
          </ac:cxnSpMkLst>
        </pc:cxnChg>
      </pc:sldChg>
      <pc:sldChg chg="addSp delSp modSp add mod">
        <pc:chgData name="Yoel Kortick" userId="167978f5-7f40-4909-85d5-d4149554ad4e" providerId="ADAL" clId="{F3ECF923-5C5A-4CBA-9ABC-5FC1100F3C53}" dt="2024-08-07T10:24:00.262" v="2900"/>
        <pc:sldMkLst>
          <pc:docMk/>
          <pc:sldMk cId="2812809134" sldId="925"/>
        </pc:sldMkLst>
        <pc:spChg chg="add mod">
          <ac:chgData name="Yoel Kortick" userId="167978f5-7f40-4909-85d5-d4149554ad4e" providerId="ADAL" clId="{F3ECF923-5C5A-4CBA-9ABC-5FC1100F3C53}" dt="2024-08-07T08:09:19.676" v="1487" actId="14100"/>
          <ac:spMkLst>
            <pc:docMk/>
            <pc:sldMk cId="2812809134" sldId="925"/>
            <ac:spMk id="5" creationId="{E5348355-D23B-7EE6-ABB6-B46159B23ABC}"/>
          </ac:spMkLst>
        </pc:spChg>
        <pc:spChg chg="mod">
          <ac:chgData name="Yoel Kortick" userId="167978f5-7f40-4909-85d5-d4149554ad4e" providerId="ADAL" clId="{F3ECF923-5C5A-4CBA-9ABC-5FC1100F3C53}" dt="2024-08-07T08:09:04.611" v="1458" actId="14100"/>
          <ac:spMkLst>
            <pc:docMk/>
            <pc:sldMk cId="2812809134" sldId="925"/>
            <ac:spMk id="8" creationId="{3C8BE7D1-0E24-21C6-AA0D-69618DBD9D12}"/>
          </ac:spMkLst>
        </pc:spChg>
        <pc:spChg chg="mod">
          <ac:chgData name="Yoel Kortick" userId="167978f5-7f40-4909-85d5-d4149554ad4e" providerId="ADAL" clId="{F3ECF923-5C5A-4CBA-9ABC-5FC1100F3C53}" dt="2024-08-07T10:24:00.262" v="2900"/>
          <ac:spMkLst>
            <pc:docMk/>
            <pc:sldMk cId="2812809134" sldId="925"/>
            <ac:spMk id="10" creationId="{4C5297D4-1A90-BA7E-1EA2-3486955EA032}"/>
          </ac:spMkLst>
        </pc:spChg>
        <pc:spChg chg="mod">
          <ac:chgData name="Yoel Kortick" userId="167978f5-7f40-4909-85d5-d4149554ad4e" providerId="ADAL" clId="{F3ECF923-5C5A-4CBA-9ABC-5FC1100F3C53}" dt="2024-08-07T08:07:56.952" v="1452" actId="20577"/>
          <ac:spMkLst>
            <pc:docMk/>
            <pc:sldMk cId="2812809134" sldId="925"/>
            <ac:spMk id="11" creationId="{1ACE3884-5DD3-4F86-13C6-FF34F1D35C8C}"/>
          </ac:spMkLst>
        </pc:spChg>
        <pc:spChg chg="mod">
          <ac:chgData name="Yoel Kortick" userId="167978f5-7f40-4909-85d5-d4149554ad4e" providerId="ADAL" clId="{F3ECF923-5C5A-4CBA-9ABC-5FC1100F3C53}" dt="2024-08-07T08:09:31.778" v="1490" actId="14100"/>
          <ac:spMkLst>
            <pc:docMk/>
            <pc:sldMk cId="2812809134" sldId="925"/>
            <ac:spMk id="12" creationId="{9BC75748-D756-0F0E-E1F3-20FA059E9022}"/>
          </ac:spMkLst>
        </pc:spChg>
        <pc:picChg chg="del">
          <ac:chgData name="Yoel Kortick" userId="167978f5-7f40-4909-85d5-d4149554ad4e" providerId="ADAL" clId="{F3ECF923-5C5A-4CBA-9ABC-5FC1100F3C53}" dt="2024-08-07T08:08:53.700" v="1453" actId="478"/>
          <ac:picMkLst>
            <pc:docMk/>
            <pc:sldMk cId="2812809134" sldId="925"/>
            <ac:picMk id="3" creationId="{8FB10575-D125-ED49-EBFB-04A1FF523B79}"/>
          </ac:picMkLst>
        </pc:picChg>
        <pc:picChg chg="add mod ord">
          <ac:chgData name="Yoel Kortick" userId="167978f5-7f40-4909-85d5-d4149554ad4e" providerId="ADAL" clId="{F3ECF923-5C5A-4CBA-9ABC-5FC1100F3C53}" dt="2024-08-07T08:09:24.401" v="1489" actId="167"/>
          <ac:picMkLst>
            <pc:docMk/>
            <pc:sldMk cId="2812809134" sldId="925"/>
            <ac:picMk id="4" creationId="{61372CAC-28F4-F3B2-585E-0DBD14762C0A}"/>
          </ac:picMkLst>
        </pc:picChg>
      </pc:sldChg>
      <pc:sldChg chg="addSp delSp modSp add mod">
        <pc:chgData name="Yoel Kortick" userId="167978f5-7f40-4909-85d5-d4149554ad4e" providerId="ADAL" clId="{F3ECF923-5C5A-4CBA-9ABC-5FC1100F3C53}" dt="2024-08-07T10:24:00.262" v="2900"/>
        <pc:sldMkLst>
          <pc:docMk/>
          <pc:sldMk cId="3552705264" sldId="926"/>
        </pc:sldMkLst>
        <pc:spChg chg="add">
          <ac:chgData name="Yoel Kortick" userId="167978f5-7f40-4909-85d5-d4149554ad4e" providerId="ADAL" clId="{F3ECF923-5C5A-4CBA-9ABC-5FC1100F3C53}" dt="2024-08-07T08:21:36.572" v="1743" actId="11529"/>
          <ac:spMkLst>
            <pc:docMk/>
            <pc:sldMk cId="3552705264" sldId="926"/>
            <ac:spMk id="5" creationId="{7342F9AC-5644-DBAB-8CB7-FD7B15BC6E84}"/>
          </ac:spMkLst>
        </pc:spChg>
        <pc:spChg chg="mod">
          <ac:chgData name="Yoel Kortick" userId="167978f5-7f40-4909-85d5-d4149554ad4e" providerId="ADAL" clId="{F3ECF923-5C5A-4CBA-9ABC-5FC1100F3C53}" dt="2024-08-07T10:24:00.262" v="2900"/>
          <ac:spMkLst>
            <pc:docMk/>
            <pc:sldMk cId="3552705264" sldId="926"/>
            <ac:spMk id="10" creationId="{4C5297D4-1A90-BA7E-1EA2-3486955EA032}"/>
          </ac:spMkLst>
        </pc:spChg>
        <pc:spChg chg="mod">
          <ac:chgData name="Yoel Kortick" userId="167978f5-7f40-4909-85d5-d4149554ad4e" providerId="ADAL" clId="{F3ECF923-5C5A-4CBA-9ABC-5FC1100F3C53}" dt="2024-08-07T08:20:07.677" v="1682" actId="313"/>
          <ac:spMkLst>
            <pc:docMk/>
            <pc:sldMk cId="3552705264" sldId="926"/>
            <ac:spMk id="11" creationId="{1ACE3884-5DD3-4F86-13C6-FF34F1D35C8C}"/>
          </ac:spMkLst>
        </pc:spChg>
        <pc:picChg chg="del">
          <ac:chgData name="Yoel Kortick" userId="167978f5-7f40-4909-85d5-d4149554ad4e" providerId="ADAL" clId="{F3ECF923-5C5A-4CBA-9ABC-5FC1100F3C53}" dt="2024-08-07T08:18:05.991" v="1644" actId="478"/>
          <ac:picMkLst>
            <pc:docMk/>
            <pc:sldMk cId="3552705264" sldId="926"/>
            <ac:picMk id="3" creationId="{CB3FA896-FC52-D763-2393-CF2667B7DB6A}"/>
          </ac:picMkLst>
        </pc:picChg>
        <pc:picChg chg="add mod">
          <ac:chgData name="Yoel Kortick" userId="167978f5-7f40-4909-85d5-d4149554ad4e" providerId="ADAL" clId="{F3ECF923-5C5A-4CBA-9ABC-5FC1100F3C53}" dt="2024-08-07T08:18:22.830" v="1659" actId="208"/>
          <ac:picMkLst>
            <pc:docMk/>
            <pc:sldMk cId="3552705264" sldId="926"/>
            <ac:picMk id="4" creationId="{7199BFC6-F256-4D2D-B152-FB8412763BD8}"/>
          </ac:picMkLst>
        </pc:picChg>
      </pc:sldChg>
      <pc:sldChg chg="addSp delSp modSp add mod">
        <pc:chgData name="Yoel Kortick" userId="167978f5-7f40-4909-85d5-d4149554ad4e" providerId="ADAL" clId="{F3ECF923-5C5A-4CBA-9ABC-5FC1100F3C53}" dt="2024-08-07T10:29:21.538" v="2931" actId="20577"/>
        <pc:sldMkLst>
          <pc:docMk/>
          <pc:sldMk cId="1179795690" sldId="927"/>
        </pc:sldMkLst>
        <pc:spChg chg="mod">
          <ac:chgData name="Yoel Kortick" userId="167978f5-7f40-4909-85d5-d4149554ad4e" providerId="ADAL" clId="{F3ECF923-5C5A-4CBA-9ABC-5FC1100F3C53}" dt="2024-08-07T08:22:12.658" v="1858" actId="14100"/>
          <ac:spMkLst>
            <pc:docMk/>
            <pc:sldMk cId="1179795690" sldId="927"/>
            <ac:spMk id="5" creationId="{7342F9AC-5644-DBAB-8CB7-FD7B15BC6E84}"/>
          </ac:spMkLst>
        </pc:spChg>
        <pc:spChg chg="mod">
          <ac:chgData name="Yoel Kortick" userId="167978f5-7f40-4909-85d5-d4149554ad4e" providerId="ADAL" clId="{F3ECF923-5C5A-4CBA-9ABC-5FC1100F3C53}" dt="2024-08-07T10:24:00.262" v="2900"/>
          <ac:spMkLst>
            <pc:docMk/>
            <pc:sldMk cId="1179795690" sldId="927"/>
            <ac:spMk id="10" creationId="{4C5297D4-1A90-BA7E-1EA2-3486955EA032}"/>
          </ac:spMkLst>
        </pc:spChg>
        <pc:spChg chg="mod">
          <ac:chgData name="Yoel Kortick" userId="167978f5-7f40-4909-85d5-d4149554ad4e" providerId="ADAL" clId="{F3ECF923-5C5A-4CBA-9ABC-5FC1100F3C53}" dt="2024-08-07T10:29:21.538" v="2931" actId="20577"/>
          <ac:spMkLst>
            <pc:docMk/>
            <pc:sldMk cId="1179795690" sldId="927"/>
            <ac:spMk id="11" creationId="{1ACE3884-5DD3-4F86-13C6-FF34F1D35C8C}"/>
          </ac:spMkLst>
        </pc:spChg>
        <pc:spChg chg="del">
          <ac:chgData name="Yoel Kortick" userId="167978f5-7f40-4909-85d5-d4149554ad4e" providerId="ADAL" clId="{F3ECF923-5C5A-4CBA-9ABC-5FC1100F3C53}" dt="2024-08-07T08:22:18.069" v="1861" actId="478"/>
          <ac:spMkLst>
            <pc:docMk/>
            <pc:sldMk cId="1179795690" sldId="927"/>
            <ac:spMk id="12" creationId="{08442B33-55FD-7A8E-B23E-EA5A9E4A38A8}"/>
          </ac:spMkLst>
        </pc:spChg>
        <pc:picChg chg="add mod ord">
          <ac:chgData name="Yoel Kortick" userId="167978f5-7f40-4909-85d5-d4149554ad4e" providerId="ADAL" clId="{F3ECF923-5C5A-4CBA-9ABC-5FC1100F3C53}" dt="2024-08-07T08:22:16.300" v="1860" actId="167"/>
          <ac:picMkLst>
            <pc:docMk/>
            <pc:sldMk cId="1179795690" sldId="927"/>
            <ac:picMk id="3" creationId="{499B6AB4-EE80-B715-3E10-3670F2E832EA}"/>
          </ac:picMkLst>
        </pc:picChg>
        <pc:picChg chg="del">
          <ac:chgData name="Yoel Kortick" userId="167978f5-7f40-4909-85d5-d4149554ad4e" providerId="ADAL" clId="{F3ECF923-5C5A-4CBA-9ABC-5FC1100F3C53}" dt="2024-08-07T08:21:51.205" v="1800" actId="478"/>
          <ac:picMkLst>
            <pc:docMk/>
            <pc:sldMk cId="1179795690" sldId="927"/>
            <ac:picMk id="4" creationId="{7199BFC6-F256-4D2D-B152-FB8412763BD8}"/>
          </ac:picMkLst>
        </pc:picChg>
      </pc:sldChg>
      <pc:sldChg chg="addSp delSp modSp add mod">
        <pc:chgData name="Yoel Kortick" userId="167978f5-7f40-4909-85d5-d4149554ad4e" providerId="ADAL" clId="{F3ECF923-5C5A-4CBA-9ABC-5FC1100F3C53}" dt="2024-08-07T10:24:00.262" v="2900"/>
        <pc:sldMkLst>
          <pc:docMk/>
          <pc:sldMk cId="2304506645" sldId="928"/>
        </pc:sldMkLst>
        <pc:spChg chg="mod">
          <ac:chgData name="Yoel Kortick" userId="167978f5-7f40-4909-85d5-d4149554ad4e" providerId="ADAL" clId="{F3ECF923-5C5A-4CBA-9ABC-5FC1100F3C53}" dt="2024-08-07T08:23:07.755" v="1930" actId="14100"/>
          <ac:spMkLst>
            <pc:docMk/>
            <pc:sldMk cId="2304506645" sldId="928"/>
            <ac:spMk id="5" creationId="{7342F9AC-5644-DBAB-8CB7-FD7B15BC6E84}"/>
          </ac:spMkLst>
        </pc:spChg>
        <pc:spChg chg="mod">
          <ac:chgData name="Yoel Kortick" userId="167978f5-7f40-4909-85d5-d4149554ad4e" providerId="ADAL" clId="{F3ECF923-5C5A-4CBA-9ABC-5FC1100F3C53}" dt="2024-08-07T10:24:00.262" v="2900"/>
          <ac:spMkLst>
            <pc:docMk/>
            <pc:sldMk cId="2304506645" sldId="928"/>
            <ac:spMk id="10" creationId="{4C5297D4-1A90-BA7E-1EA2-3486955EA032}"/>
          </ac:spMkLst>
        </pc:spChg>
        <pc:spChg chg="mod">
          <ac:chgData name="Yoel Kortick" userId="167978f5-7f40-4909-85d5-d4149554ad4e" providerId="ADAL" clId="{F3ECF923-5C5A-4CBA-9ABC-5FC1100F3C53}" dt="2024-08-07T08:23:00.024" v="1926" actId="313"/>
          <ac:spMkLst>
            <pc:docMk/>
            <pc:sldMk cId="2304506645" sldId="928"/>
            <ac:spMk id="11" creationId="{1ACE3884-5DD3-4F86-13C6-FF34F1D35C8C}"/>
          </ac:spMkLst>
        </pc:spChg>
        <pc:picChg chg="del">
          <ac:chgData name="Yoel Kortick" userId="167978f5-7f40-4909-85d5-d4149554ad4e" providerId="ADAL" clId="{F3ECF923-5C5A-4CBA-9ABC-5FC1100F3C53}" dt="2024-08-07T08:22:57.919" v="1925" actId="478"/>
          <ac:picMkLst>
            <pc:docMk/>
            <pc:sldMk cId="2304506645" sldId="928"/>
            <ac:picMk id="3" creationId="{499B6AB4-EE80-B715-3E10-3670F2E832EA}"/>
          </ac:picMkLst>
        </pc:picChg>
        <pc:picChg chg="add mod ord">
          <ac:chgData name="Yoel Kortick" userId="167978f5-7f40-4909-85d5-d4149554ad4e" providerId="ADAL" clId="{F3ECF923-5C5A-4CBA-9ABC-5FC1100F3C53}" dt="2024-08-07T08:23:09.404" v="1931" actId="208"/>
          <ac:picMkLst>
            <pc:docMk/>
            <pc:sldMk cId="2304506645" sldId="928"/>
            <ac:picMk id="4" creationId="{C47CB240-EE7D-2050-60E3-9BAE98C967F9}"/>
          </ac:picMkLst>
        </pc:picChg>
      </pc:sldChg>
      <pc:sldChg chg="addSp delSp modSp add mod">
        <pc:chgData name="Yoel Kortick" userId="167978f5-7f40-4909-85d5-d4149554ad4e" providerId="ADAL" clId="{F3ECF923-5C5A-4CBA-9ABC-5FC1100F3C53}" dt="2024-08-07T10:24:00.262" v="2900"/>
        <pc:sldMkLst>
          <pc:docMk/>
          <pc:sldMk cId="885234412" sldId="929"/>
        </pc:sldMkLst>
        <pc:spChg chg="add">
          <ac:chgData name="Yoel Kortick" userId="167978f5-7f40-4909-85d5-d4149554ad4e" providerId="ADAL" clId="{F3ECF923-5C5A-4CBA-9ABC-5FC1100F3C53}" dt="2024-08-07T08:25:16.146" v="2072" actId="11529"/>
          <ac:spMkLst>
            <pc:docMk/>
            <pc:sldMk cId="885234412" sldId="929"/>
            <ac:spMk id="6" creationId="{86F9E2CA-44FC-B240-CE2E-F12F1CFAEDD1}"/>
          </ac:spMkLst>
        </pc:spChg>
        <pc:spChg chg="add mod">
          <ac:chgData name="Yoel Kortick" userId="167978f5-7f40-4909-85d5-d4149554ad4e" providerId="ADAL" clId="{F3ECF923-5C5A-4CBA-9ABC-5FC1100F3C53}" dt="2024-08-07T08:25:33.292" v="2074" actId="14100"/>
          <ac:spMkLst>
            <pc:docMk/>
            <pc:sldMk cId="885234412" sldId="929"/>
            <ac:spMk id="7" creationId="{D5E5BF9A-1BB9-BAEB-9250-8CBC1FDD03D9}"/>
          </ac:spMkLst>
        </pc:spChg>
        <pc:spChg chg="mod">
          <ac:chgData name="Yoel Kortick" userId="167978f5-7f40-4909-85d5-d4149554ad4e" providerId="ADAL" clId="{F3ECF923-5C5A-4CBA-9ABC-5FC1100F3C53}" dt="2024-08-07T10:24:00.262" v="2900"/>
          <ac:spMkLst>
            <pc:docMk/>
            <pc:sldMk cId="885234412" sldId="929"/>
            <ac:spMk id="10" creationId="{4C5297D4-1A90-BA7E-1EA2-3486955EA032}"/>
          </ac:spMkLst>
        </pc:spChg>
        <pc:spChg chg="mod">
          <ac:chgData name="Yoel Kortick" userId="167978f5-7f40-4909-85d5-d4149554ad4e" providerId="ADAL" clId="{F3ECF923-5C5A-4CBA-9ABC-5FC1100F3C53}" dt="2024-08-07T08:24:56.786" v="2055" actId="20577"/>
          <ac:spMkLst>
            <pc:docMk/>
            <pc:sldMk cId="885234412" sldId="929"/>
            <ac:spMk id="11" creationId="{1ACE3884-5DD3-4F86-13C6-FF34F1D35C8C}"/>
          </ac:spMkLst>
        </pc:spChg>
        <pc:picChg chg="add mod">
          <ac:chgData name="Yoel Kortick" userId="167978f5-7f40-4909-85d5-d4149554ad4e" providerId="ADAL" clId="{F3ECF923-5C5A-4CBA-9ABC-5FC1100F3C53}" dt="2024-08-07T08:25:37.031" v="2075" actId="208"/>
          <ac:picMkLst>
            <pc:docMk/>
            <pc:sldMk cId="885234412" sldId="929"/>
            <ac:picMk id="3" creationId="{9559130A-FC4A-2F30-A5C6-C8C3054109F3}"/>
          </ac:picMkLst>
        </pc:picChg>
        <pc:picChg chg="del">
          <ac:chgData name="Yoel Kortick" userId="167978f5-7f40-4909-85d5-d4149554ad4e" providerId="ADAL" clId="{F3ECF923-5C5A-4CBA-9ABC-5FC1100F3C53}" dt="2024-08-07T08:24:27.579" v="1994" actId="478"/>
          <ac:picMkLst>
            <pc:docMk/>
            <pc:sldMk cId="885234412" sldId="929"/>
            <ac:picMk id="4" creationId="{C47CB240-EE7D-2050-60E3-9BAE98C967F9}"/>
          </ac:picMkLst>
        </pc:picChg>
        <pc:cxnChg chg="add">
          <ac:chgData name="Yoel Kortick" userId="167978f5-7f40-4909-85d5-d4149554ad4e" providerId="ADAL" clId="{F3ECF923-5C5A-4CBA-9ABC-5FC1100F3C53}" dt="2024-08-07T08:25:48.401" v="2076" actId="11529"/>
          <ac:cxnSpMkLst>
            <pc:docMk/>
            <pc:sldMk cId="885234412" sldId="929"/>
            <ac:cxnSpMk id="12" creationId="{DA30C65C-7CD7-7A1C-BA3E-8ED930C42037}"/>
          </ac:cxnSpMkLst>
        </pc:cxnChg>
      </pc:sldChg>
      <pc:sldChg chg="addSp delSp modSp add mod">
        <pc:chgData name="Yoel Kortick" userId="167978f5-7f40-4909-85d5-d4149554ad4e" providerId="ADAL" clId="{F3ECF923-5C5A-4CBA-9ABC-5FC1100F3C53}" dt="2024-08-07T10:24:00.262" v="2900"/>
        <pc:sldMkLst>
          <pc:docMk/>
          <pc:sldMk cId="3276195141" sldId="930"/>
        </pc:sldMkLst>
        <pc:spChg chg="mod">
          <ac:chgData name="Yoel Kortick" userId="167978f5-7f40-4909-85d5-d4149554ad4e" providerId="ADAL" clId="{F3ECF923-5C5A-4CBA-9ABC-5FC1100F3C53}" dt="2024-08-07T08:29:04.194" v="2354" actId="1036"/>
          <ac:spMkLst>
            <pc:docMk/>
            <pc:sldMk cId="3276195141" sldId="930"/>
            <ac:spMk id="5" creationId="{7342F9AC-5644-DBAB-8CB7-FD7B15BC6E84}"/>
          </ac:spMkLst>
        </pc:spChg>
        <pc:spChg chg="del">
          <ac:chgData name="Yoel Kortick" userId="167978f5-7f40-4909-85d5-d4149554ad4e" providerId="ADAL" clId="{F3ECF923-5C5A-4CBA-9ABC-5FC1100F3C53}" dt="2024-08-07T08:28:17.243" v="2298" actId="478"/>
          <ac:spMkLst>
            <pc:docMk/>
            <pc:sldMk cId="3276195141" sldId="930"/>
            <ac:spMk id="6" creationId="{86F9E2CA-44FC-B240-CE2E-F12F1CFAEDD1}"/>
          </ac:spMkLst>
        </pc:spChg>
        <pc:spChg chg="del">
          <ac:chgData name="Yoel Kortick" userId="167978f5-7f40-4909-85d5-d4149554ad4e" providerId="ADAL" clId="{F3ECF923-5C5A-4CBA-9ABC-5FC1100F3C53}" dt="2024-08-07T08:28:16.491" v="2297" actId="478"/>
          <ac:spMkLst>
            <pc:docMk/>
            <pc:sldMk cId="3276195141" sldId="930"/>
            <ac:spMk id="7" creationId="{D5E5BF9A-1BB9-BAEB-9250-8CBC1FDD03D9}"/>
          </ac:spMkLst>
        </pc:spChg>
        <pc:spChg chg="mod">
          <ac:chgData name="Yoel Kortick" userId="167978f5-7f40-4909-85d5-d4149554ad4e" providerId="ADAL" clId="{F3ECF923-5C5A-4CBA-9ABC-5FC1100F3C53}" dt="2024-08-07T10:24:00.262" v="2900"/>
          <ac:spMkLst>
            <pc:docMk/>
            <pc:sldMk cId="3276195141" sldId="930"/>
            <ac:spMk id="10" creationId="{4C5297D4-1A90-BA7E-1EA2-3486955EA032}"/>
          </ac:spMkLst>
        </pc:spChg>
        <pc:spChg chg="mod">
          <ac:chgData name="Yoel Kortick" userId="167978f5-7f40-4909-85d5-d4149554ad4e" providerId="ADAL" clId="{F3ECF923-5C5A-4CBA-9ABC-5FC1100F3C53}" dt="2024-08-07T08:28:57.933" v="2337" actId="6549"/>
          <ac:spMkLst>
            <pc:docMk/>
            <pc:sldMk cId="3276195141" sldId="930"/>
            <ac:spMk id="11" creationId="{1ACE3884-5DD3-4F86-13C6-FF34F1D35C8C}"/>
          </ac:spMkLst>
        </pc:spChg>
        <pc:picChg chg="del">
          <ac:chgData name="Yoel Kortick" userId="167978f5-7f40-4909-85d5-d4149554ad4e" providerId="ADAL" clId="{F3ECF923-5C5A-4CBA-9ABC-5FC1100F3C53}" dt="2024-08-07T08:27:28.766" v="2204" actId="478"/>
          <ac:picMkLst>
            <pc:docMk/>
            <pc:sldMk cId="3276195141" sldId="930"/>
            <ac:picMk id="3" creationId="{9559130A-FC4A-2F30-A5C6-C8C3054109F3}"/>
          </ac:picMkLst>
        </pc:picChg>
        <pc:picChg chg="add mod ord">
          <ac:chgData name="Yoel Kortick" userId="167978f5-7f40-4909-85d5-d4149554ad4e" providerId="ADAL" clId="{F3ECF923-5C5A-4CBA-9ABC-5FC1100F3C53}" dt="2024-08-07T08:29:04.194" v="2354" actId="1036"/>
          <ac:picMkLst>
            <pc:docMk/>
            <pc:sldMk cId="3276195141" sldId="930"/>
            <ac:picMk id="4" creationId="{B5DB7111-06C2-9413-9ACA-8195571AE9BF}"/>
          </ac:picMkLst>
        </pc:picChg>
        <pc:cxnChg chg="del">
          <ac:chgData name="Yoel Kortick" userId="167978f5-7f40-4909-85d5-d4149554ad4e" providerId="ADAL" clId="{F3ECF923-5C5A-4CBA-9ABC-5FC1100F3C53}" dt="2024-08-07T08:28:15.169" v="2296" actId="478"/>
          <ac:cxnSpMkLst>
            <pc:docMk/>
            <pc:sldMk cId="3276195141" sldId="930"/>
            <ac:cxnSpMk id="12" creationId="{DA30C65C-7CD7-7A1C-BA3E-8ED930C42037}"/>
          </ac:cxnSpMkLst>
        </pc:cxnChg>
      </pc:sldChg>
      <pc:sldChg chg="modSp add mod">
        <pc:chgData name="Yoel Kortick" userId="167978f5-7f40-4909-85d5-d4149554ad4e" providerId="ADAL" clId="{F3ECF923-5C5A-4CBA-9ABC-5FC1100F3C53}" dt="2024-08-07T10:25:45.747" v="2919" actId="255"/>
        <pc:sldMkLst>
          <pc:docMk/>
          <pc:sldMk cId="749251916" sldId="931"/>
        </pc:sldMkLst>
        <pc:spChg chg="mod">
          <ac:chgData name="Yoel Kortick" userId="167978f5-7f40-4909-85d5-d4149554ad4e" providerId="ADAL" clId="{F3ECF923-5C5A-4CBA-9ABC-5FC1100F3C53}" dt="2024-08-07T10:25:45.747" v="2919" actId="255"/>
          <ac:spMkLst>
            <pc:docMk/>
            <pc:sldMk cId="749251916" sldId="931"/>
            <ac:spMk id="11" creationId="{1ACE3884-5DD3-4F86-13C6-FF34F1D35C8C}"/>
          </ac:spMkLst>
        </pc:spChg>
      </pc:sldChg>
    </pc:docChg>
  </pc:docChgLst>
  <pc:docChgLst>
    <pc:chgData name="Yoel Kortick" userId="167978f5-7f40-4909-85d5-d4149554ad4e" providerId="ADAL" clId="{96ECAAEA-2AD2-40A5-98AA-3930F5538D9F}"/>
    <pc:docChg chg="undo custSel addSld delSld modSld modSection">
      <pc:chgData name="Yoel Kortick" userId="167978f5-7f40-4909-85d5-d4149554ad4e" providerId="ADAL" clId="{96ECAAEA-2AD2-40A5-98AA-3930F5538D9F}" dt="2024-08-09T05:00:29.209" v="137" actId="20577"/>
      <pc:docMkLst>
        <pc:docMk/>
      </pc:docMkLst>
      <pc:sldChg chg="modSp mod">
        <pc:chgData name="Yoel Kortick" userId="167978f5-7f40-4909-85d5-d4149554ad4e" providerId="ADAL" clId="{96ECAAEA-2AD2-40A5-98AA-3930F5538D9F}" dt="2024-08-08T16:16:21.858" v="13" actId="6549"/>
        <pc:sldMkLst>
          <pc:docMk/>
          <pc:sldMk cId="2594056538" sldId="647"/>
        </pc:sldMkLst>
        <pc:spChg chg="mod">
          <ac:chgData name="Yoel Kortick" userId="167978f5-7f40-4909-85d5-d4149554ad4e" providerId="ADAL" clId="{96ECAAEA-2AD2-40A5-98AA-3930F5538D9F}" dt="2024-08-08T16:16:21.858" v="13" actId="6549"/>
          <ac:spMkLst>
            <pc:docMk/>
            <pc:sldMk cId="2594056538" sldId="647"/>
            <ac:spMk id="3" creationId="{CB9463A4-51FE-33CE-9ECD-B99FC1EC1880}"/>
          </ac:spMkLst>
        </pc:spChg>
        <pc:spChg chg="mod">
          <ac:chgData name="Yoel Kortick" userId="167978f5-7f40-4909-85d5-d4149554ad4e" providerId="ADAL" clId="{96ECAAEA-2AD2-40A5-98AA-3930F5538D9F}" dt="2024-08-08T16:16:04.489" v="3"/>
          <ac:spMkLst>
            <pc:docMk/>
            <pc:sldMk cId="2594056538" sldId="647"/>
            <ac:spMk id="21" creationId="{4B557451-4271-4B3E-23ED-1E236F2D7796}"/>
          </ac:spMkLst>
        </pc:spChg>
      </pc:sldChg>
      <pc:sldChg chg="modSp mod">
        <pc:chgData name="Yoel Kortick" userId="167978f5-7f40-4909-85d5-d4149554ad4e" providerId="ADAL" clId="{96ECAAEA-2AD2-40A5-98AA-3930F5538D9F}" dt="2024-08-08T16:15:46.476" v="2"/>
        <pc:sldMkLst>
          <pc:docMk/>
          <pc:sldMk cId="2401584553" sldId="696"/>
        </pc:sldMkLst>
        <pc:spChg chg="mod">
          <ac:chgData name="Yoel Kortick" userId="167978f5-7f40-4909-85d5-d4149554ad4e" providerId="ADAL" clId="{96ECAAEA-2AD2-40A5-98AA-3930F5538D9F}" dt="2024-08-08T16:15:46.476" v="2"/>
          <ac:spMkLst>
            <pc:docMk/>
            <pc:sldMk cId="2401584553" sldId="696"/>
            <ac:spMk id="6" creationId="{65F3B852-286D-55BD-2B1D-F4756EAB082C}"/>
          </ac:spMkLst>
        </pc:spChg>
      </pc:sldChg>
      <pc:sldChg chg="modSp mod">
        <pc:chgData name="Yoel Kortick" userId="167978f5-7f40-4909-85d5-d4149554ad4e" providerId="ADAL" clId="{96ECAAEA-2AD2-40A5-98AA-3930F5538D9F}" dt="2024-08-09T05:00:29.209" v="137" actId="20577"/>
        <pc:sldMkLst>
          <pc:docMk/>
          <pc:sldMk cId="1368566295" sldId="767"/>
        </pc:sldMkLst>
        <pc:spChg chg="mod">
          <ac:chgData name="Yoel Kortick" userId="167978f5-7f40-4909-85d5-d4149554ad4e" providerId="ADAL" clId="{96ECAAEA-2AD2-40A5-98AA-3930F5538D9F}" dt="2024-08-09T05:00:29.209" v="137" actId="20577"/>
          <ac:spMkLst>
            <pc:docMk/>
            <pc:sldMk cId="1368566295" sldId="767"/>
            <ac:spMk id="11" creationId="{1ACE3884-5DD3-4F86-13C6-FF34F1D35C8C}"/>
          </ac:spMkLst>
        </pc:spChg>
      </pc:sldChg>
      <pc:sldChg chg="modSp mod">
        <pc:chgData name="Yoel Kortick" userId="167978f5-7f40-4909-85d5-d4149554ad4e" providerId="ADAL" clId="{96ECAAEA-2AD2-40A5-98AA-3930F5538D9F}" dt="2024-08-08T16:17:36.074" v="16" actId="20577"/>
        <pc:sldMkLst>
          <pc:docMk/>
          <pc:sldMk cId="2860026996" sldId="901"/>
        </pc:sldMkLst>
        <pc:spChg chg="mod">
          <ac:chgData name="Yoel Kortick" userId="167978f5-7f40-4909-85d5-d4149554ad4e" providerId="ADAL" clId="{96ECAAEA-2AD2-40A5-98AA-3930F5538D9F}" dt="2024-08-08T16:17:36.074" v="16" actId="20577"/>
          <ac:spMkLst>
            <pc:docMk/>
            <pc:sldMk cId="2860026996" sldId="901"/>
            <ac:spMk id="11" creationId="{1ACE3884-5DD3-4F86-13C6-FF34F1D35C8C}"/>
          </ac:spMkLst>
        </pc:spChg>
      </pc:sldChg>
      <pc:sldChg chg="modSp mod">
        <pc:chgData name="Yoel Kortick" userId="167978f5-7f40-4909-85d5-d4149554ad4e" providerId="ADAL" clId="{96ECAAEA-2AD2-40A5-98AA-3930F5538D9F}" dt="2024-08-09T04:48:37.966" v="35" actId="20577"/>
        <pc:sldMkLst>
          <pc:docMk/>
          <pc:sldMk cId="4239528139" sldId="941"/>
        </pc:sldMkLst>
        <pc:spChg chg="mod">
          <ac:chgData name="Yoel Kortick" userId="167978f5-7f40-4909-85d5-d4149554ad4e" providerId="ADAL" clId="{96ECAAEA-2AD2-40A5-98AA-3930F5538D9F}" dt="2024-08-09T04:48:37.966" v="35" actId="20577"/>
          <ac:spMkLst>
            <pc:docMk/>
            <pc:sldMk cId="4239528139" sldId="941"/>
            <ac:spMk id="11" creationId="{1ACE3884-5DD3-4F86-13C6-FF34F1D35C8C}"/>
          </ac:spMkLst>
        </pc:spChg>
      </pc:sldChg>
      <pc:sldChg chg="del">
        <pc:chgData name="Yoel Kortick" userId="167978f5-7f40-4909-85d5-d4149554ad4e" providerId="ADAL" clId="{96ECAAEA-2AD2-40A5-98AA-3930F5538D9F}" dt="2024-08-08T16:18:00.918" v="17" actId="47"/>
        <pc:sldMkLst>
          <pc:docMk/>
          <pc:sldMk cId="610440184" sldId="948"/>
        </pc:sldMkLst>
      </pc:sldChg>
      <pc:sldChg chg="del">
        <pc:chgData name="Yoel Kortick" userId="167978f5-7f40-4909-85d5-d4149554ad4e" providerId="ADAL" clId="{96ECAAEA-2AD2-40A5-98AA-3930F5538D9F}" dt="2024-08-08T16:18:00.918" v="17" actId="47"/>
        <pc:sldMkLst>
          <pc:docMk/>
          <pc:sldMk cId="292656038" sldId="949"/>
        </pc:sldMkLst>
      </pc:sldChg>
      <pc:sldChg chg="del">
        <pc:chgData name="Yoel Kortick" userId="167978f5-7f40-4909-85d5-d4149554ad4e" providerId="ADAL" clId="{96ECAAEA-2AD2-40A5-98AA-3930F5538D9F}" dt="2024-08-08T16:18:00.918" v="17" actId="47"/>
        <pc:sldMkLst>
          <pc:docMk/>
          <pc:sldMk cId="377312541" sldId="950"/>
        </pc:sldMkLst>
      </pc:sldChg>
      <pc:sldChg chg="del">
        <pc:chgData name="Yoel Kortick" userId="167978f5-7f40-4909-85d5-d4149554ad4e" providerId="ADAL" clId="{96ECAAEA-2AD2-40A5-98AA-3930F5538D9F}" dt="2024-08-08T16:18:00.918" v="17" actId="47"/>
        <pc:sldMkLst>
          <pc:docMk/>
          <pc:sldMk cId="3420794584" sldId="951"/>
        </pc:sldMkLst>
      </pc:sldChg>
      <pc:sldChg chg="del">
        <pc:chgData name="Yoel Kortick" userId="167978f5-7f40-4909-85d5-d4149554ad4e" providerId="ADAL" clId="{96ECAAEA-2AD2-40A5-98AA-3930F5538D9F}" dt="2024-08-08T16:18:00.918" v="17" actId="47"/>
        <pc:sldMkLst>
          <pc:docMk/>
          <pc:sldMk cId="1354551685" sldId="952"/>
        </pc:sldMkLst>
      </pc:sldChg>
      <pc:sldChg chg="del">
        <pc:chgData name="Yoel Kortick" userId="167978f5-7f40-4909-85d5-d4149554ad4e" providerId="ADAL" clId="{96ECAAEA-2AD2-40A5-98AA-3930F5538D9F}" dt="2024-08-08T16:18:00.918" v="17" actId="47"/>
        <pc:sldMkLst>
          <pc:docMk/>
          <pc:sldMk cId="4190231975" sldId="953"/>
        </pc:sldMkLst>
      </pc:sldChg>
      <pc:sldChg chg="del">
        <pc:chgData name="Yoel Kortick" userId="167978f5-7f40-4909-85d5-d4149554ad4e" providerId="ADAL" clId="{96ECAAEA-2AD2-40A5-98AA-3930F5538D9F}" dt="2024-08-08T16:18:00.918" v="17" actId="47"/>
        <pc:sldMkLst>
          <pc:docMk/>
          <pc:sldMk cId="629516196" sldId="954"/>
        </pc:sldMkLst>
      </pc:sldChg>
      <pc:sldChg chg="del">
        <pc:chgData name="Yoel Kortick" userId="167978f5-7f40-4909-85d5-d4149554ad4e" providerId="ADAL" clId="{96ECAAEA-2AD2-40A5-98AA-3930F5538D9F}" dt="2024-08-08T16:18:00.918" v="17" actId="47"/>
        <pc:sldMkLst>
          <pc:docMk/>
          <pc:sldMk cId="1292699341" sldId="955"/>
        </pc:sldMkLst>
      </pc:sldChg>
      <pc:sldChg chg="del">
        <pc:chgData name="Yoel Kortick" userId="167978f5-7f40-4909-85d5-d4149554ad4e" providerId="ADAL" clId="{96ECAAEA-2AD2-40A5-98AA-3930F5538D9F}" dt="2024-08-08T16:18:00.918" v="17" actId="47"/>
        <pc:sldMkLst>
          <pc:docMk/>
          <pc:sldMk cId="183536572" sldId="956"/>
        </pc:sldMkLst>
      </pc:sldChg>
      <pc:sldChg chg="del">
        <pc:chgData name="Yoel Kortick" userId="167978f5-7f40-4909-85d5-d4149554ad4e" providerId="ADAL" clId="{96ECAAEA-2AD2-40A5-98AA-3930F5538D9F}" dt="2024-08-08T16:18:00.918" v="17" actId="47"/>
        <pc:sldMkLst>
          <pc:docMk/>
          <pc:sldMk cId="8132024" sldId="957"/>
        </pc:sldMkLst>
      </pc:sldChg>
      <pc:sldChg chg="del">
        <pc:chgData name="Yoel Kortick" userId="167978f5-7f40-4909-85d5-d4149554ad4e" providerId="ADAL" clId="{96ECAAEA-2AD2-40A5-98AA-3930F5538D9F}" dt="2024-08-08T16:18:00.918" v="17" actId="47"/>
        <pc:sldMkLst>
          <pc:docMk/>
          <pc:sldMk cId="1739759316" sldId="958"/>
        </pc:sldMkLst>
      </pc:sldChg>
      <pc:sldChg chg="modSp mod">
        <pc:chgData name="Yoel Kortick" userId="167978f5-7f40-4909-85d5-d4149554ad4e" providerId="ADAL" clId="{96ECAAEA-2AD2-40A5-98AA-3930F5538D9F}" dt="2024-08-09T04:49:16.786" v="53" actId="14100"/>
        <pc:sldMkLst>
          <pc:docMk/>
          <pc:sldMk cId="2588941276" sldId="959"/>
        </pc:sldMkLst>
        <pc:spChg chg="mod">
          <ac:chgData name="Yoel Kortick" userId="167978f5-7f40-4909-85d5-d4149554ad4e" providerId="ADAL" clId="{96ECAAEA-2AD2-40A5-98AA-3930F5538D9F}" dt="2024-08-09T04:49:16.786" v="53" actId="14100"/>
          <ac:spMkLst>
            <pc:docMk/>
            <pc:sldMk cId="2588941276" sldId="959"/>
            <ac:spMk id="11" creationId="{1ACE3884-5DD3-4F86-13C6-FF34F1D35C8C}"/>
          </ac:spMkLst>
        </pc:spChg>
      </pc:sldChg>
      <pc:sldChg chg="modSp mod">
        <pc:chgData name="Yoel Kortick" userId="167978f5-7f40-4909-85d5-d4149554ad4e" providerId="ADAL" clId="{96ECAAEA-2AD2-40A5-98AA-3930F5538D9F}" dt="2024-08-09T04:59:59.778" v="129" actId="14100"/>
        <pc:sldMkLst>
          <pc:docMk/>
          <pc:sldMk cId="453308646" sldId="961"/>
        </pc:sldMkLst>
        <pc:spChg chg="mod">
          <ac:chgData name="Yoel Kortick" userId="167978f5-7f40-4909-85d5-d4149554ad4e" providerId="ADAL" clId="{96ECAAEA-2AD2-40A5-98AA-3930F5538D9F}" dt="2024-08-09T04:59:59.778" v="129" actId="14100"/>
          <ac:spMkLst>
            <pc:docMk/>
            <pc:sldMk cId="453308646" sldId="961"/>
            <ac:spMk id="11" creationId="{1ACE3884-5DD3-4F86-13C6-FF34F1D35C8C}"/>
          </ac:spMkLst>
        </pc:spChg>
      </pc:sldChg>
      <pc:sldChg chg="addSp delSp modSp add mod">
        <pc:chgData name="Yoel Kortick" userId="167978f5-7f40-4909-85d5-d4149554ad4e" providerId="ADAL" clId="{96ECAAEA-2AD2-40A5-98AA-3930F5538D9F}" dt="2024-08-09T04:59:30.026" v="105" actId="208"/>
        <pc:sldMkLst>
          <pc:docMk/>
          <pc:sldMk cId="1414240676" sldId="962"/>
        </pc:sldMkLst>
        <pc:spChg chg="mod">
          <ac:chgData name="Yoel Kortick" userId="167978f5-7f40-4909-85d5-d4149554ad4e" providerId="ADAL" clId="{96ECAAEA-2AD2-40A5-98AA-3930F5538D9F}" dt="2024-08-09T04:59:27.378" v="104" actId="14100"/>
          <ac:spMkLst>
            <pc:docMk/>
            <pc:sldMk cId="1414240676" sldId="962"/>
            <ac:spMk id="7" creationId="{537AE5B5-53F0-4042-2679-73B39847FE76}"/>
          </ac:spMkLst>
        </pc:spChg>
        <pc:spChg chg="mod">
          <ac:chgData name="Yoel Kortick" userId="167978f5-7f40-4909-85d5-d4149554ad4e" providerId="ADAL" clId="{96ECAAEA-2AD2-40A5-98AA-3930F5538D9F}" dt="2024-08-09T04:58:57.061" v="82" actId="20577"/>
          <ac:spMkLst>
            <pc:docMk/>
            <pc:sldMk cId="1414240676" sldId="962"/>
            <ac:spMk id="11" creationId="{1ACE3884-5DD3-4F86-13C6-FF34F1D35C8C}"/>
          </ac:spMkLst>
        </pc:spChg>
        <pc:spChg chg="mod">
          <ac:chgData name="Yoel Kortick" userId="167978f5-7f40-4909-85d5-d4149554ad4e" providerId="ADAL" clId="{96ECAAEA-2AD2-40A5-98AA-3930F5538D9F}" dt="2024-08-09T04:59:22.038" v="102" actId="1037"/>
          <ac:spMkLst>
            <pc:docMk/>
            <pc:sldMk cId="1414240676" sldId="962"/>
            <ac:spMk id="12" creationId="{E428F475-931B-BA91-09C1-92D02D9A0FD2}"/>
          </ac:spMkLst>
        </pc:spChg>
        <pc:picChg chg="add mod ord">
          <ac:chgData name="Yoel Kortick" userId="167978f5-7f40-4909-85d5-d4149554ad4e" providerId="ADAL" clId="{96ECAAEA-2AD2-40A5-98AA-3930F5538D9F}" dt="2024-08-09T04:59:30.026" v="105" actId="208"/>
          <ac:picMkLst>
            <pc:docMk/>
            <pc:sldMk cId="1414240676" sldId="962"/>
            <ac:picMk id="3" creationId="{F6A0EE59-52C2-3FAF-72E2-E9C069A0650F}"/>
          </ac:picMkLst>
        </pc:picChg>
        <pc:picChg chg="del">
          <ac:chgData name="Yoel Kortick" userId="167978f5-7f40-4909-85d5-d4149554ad4e" providerId="ADAL" clId="{96ECAAEA-2AD2-40A5-98AA-3930F5538D9F}" dt="2024-08-09T04:59:04.630" v="83" actId="478"/>
          <ac:picMkLst>
            <pc:docMk/>
            <pc:sldMk cId="1414240676" sldId="962"/>
            <ac:picMk id="4" creationId="{378A9EC3-4397-378F-9451-358D52CC721C}"/>
          </ac:picMkLst>
        </pc:picChg>
      </pc:sldChg>
    </pc:docChg>
  </pc:docChgLst>
  <pc:docChgLst>
    <pc:chgData name="Yoel Kortick" userId="167978f5-7f40-4909-85d5-d4149554ad4e" providerId="ADAL" clId="{94A9FCC8-4889-4501-A07C-1CA7B048EFCC}"/>
    <pc:docChg chg="undo custSel delSld modSld modSection">
      <pc:chgData name="Yoel Kortick" userId="167978f5-7f40-4909-85d5-d4149554ad4e" providerId="ADAL" clId="{94A9FCC8-4889-4501-A07C-1CA7B048EFCC}" dt="2024-08-08T16:11:23.027" v="414" actId="1038"/>
      <pc:docMkLst>
        <pc:docMk/>
      </pc:docMkLst>
      <pc:sldChg chg="modSp mod">
        <pc:chgData name="Yoel Kortick" userId="167978f5-7f40-4909-85d5-d4149554ad4e" providerId="ADAL" clId="{94A9FCC8-4889-4501-A07C-1CA7B048EFCC}" dt="2024-08-08T15:59:38.260" v="19"/>
        <pc:sldMkLst>
          <pc:docMk/>
          <pc:sldMk cId="2594056538" sldId="647"/>
        </pc:sldMkLst>
        <pc:spChg chg="mod">
          <ac:chgData name="Yoel Kortick" userId="167978f5-7f40-4909-85d5-d4149554ad4e" providerId="ADAL" clId="{94A9FCC8-4889-4501-A07C-1CA7B048EFCC}" dt="2024-08-08T15:59:38.260" v="19"/>
          <ac:spMkLst>
            <pc:docMk/>
            <pc:sldMk cId="2594056538" sldId="647"/>
            <ac:spMk id="3" creationId="{CB9463A4-51FE-33CE-9ECD-B99FC1EC1880}"/>
          </ac:spMkLst>
        </pc:spChg>
        <pc:spChg chg="mod">
          <ac:chgData name="Yoel Kortick" userId="167978f5-7f40-4909-85d5-d4149554ad4e" providerId="ADAL" clId="{94A9FCC8-4889-4501-A07C-1CA7B048EFCC}" dt="2024-08-08T15:59:34.841" v="18" actId="21"/>
          <ac:spMkLst>
            <pc:docMk/>
            <pc:sldMk cId="2594056538" sldId="647"/>
            <ac:spMk id="21" creationId="{4B557451-4271-4B3E-23ED-1E236F2D7796}"/>
          </ac:spMkLst>
        </pc:spChg>
      </pc:sldChg>
      <pc:sldChg chg="modSp mod">
        <pc:chgData name="Yoel Kortick" userId="167978f5-7f40-4909-85d5-d4149554ad4e" providerId="ADAL" clId="{94A9FCC8-4889-4501-A07C-1CA7B048EFCC}" dt="2024-08-08T16:02:33.360" v="27" actId="20577"/>
        <pc:sldMkLst>
          <pc:docMk/>
          <pc:sldMk cId="2401584553" sldId="696"/>
        </pc:sldMkLst>
        <pc:spChg chg="mod">
          <ac:chgData name="Yoel Kortick" userId="167978f5-7f40-4909-85d5-d4149554ad4e" providerId="ADAL" clId="{94A9FCC8-4889-4501-A07C-1CA7B048EFCC}" dt="2024-08-08T16:02:33.360" v="27" actId="20577"/>
          <ac:spMkLst>
            <pc:docMk/>
            <pc:sldMk cId="2401584553" sldId="696"/>
            <ac:spMk id="6" creationId="{65F3B852-286D-55BD-2B1D-F4756EAB082C}"/>
          </ac:spMkLst>
        </pc:spChg>
      </pc:sldChg>
      <pc:sldChg chg="del">
        <pc:chgData name="Yoel Kortick" userId="167978f5-7f40-4909-85d5-d4149554ad4e" providerId="ADAL" clId="{94A9FCC8-4889-4501-A07C-1CA7B048EFCC}" dt="2024-08-08T16:03:21.950" v="28" actId="47"/>
        <pc:sldMkLst>
          <pc:docMk/>
          <pc:sldMk cId="1200987725" sldId="728"/>
        </pc:sldMkLst>
      </pc:sldChg>
      <pc:sldChg chg="del">
        <pc:chgData name="Yoel Kortick" userId="167978f5-7f40-4909-85d5-d4149554ad4e" providerId="ADAL" clId="{94A9FCC8-4889-4501-A07C-1CA7B048EFCC}" dt="2024-08-08T16:03:21.950" v="28" actId="47"/>
        <pc:sldMkLst>
          <pc:docMk/>
          <pc:sldMk cId="205476733" sldId="759"/>
        </pc:sldMkLst>
      </pc:sldChg>
      <pc:sldChg chg="del">
        <pc:chgData name="Yoel Kortick" userId="167978f5-7f40-4909-85d5-d4149554ad4e" providerId="ADAL" clId="{94A9FCC8-4889-4501-A07C-1CA7B048EFCC}" dt="2024-08-08T16:03:21.950" v="28" actId="47"/>
        <pc:sldMkLst>
          <pc:docMk/>
          <pc:sldMk cId="912262870" sldId="765"/>
        </pc:sldMkLst>
      </pc:sldChg>
      <pc:sldChg chg="del">
        <pc:chgData name="Yoel Kortick" userId="167978f5-7f40-4909-85d5-d4149554ad4e" providerId="ADAL" clId="{94A9FCC8-4889-4501-A07C-1CA7B048EFCC}" dt="2024-08-08T16:03:21.950" v="28" actId="47"/>
        <pc:sldMkLst>
          <pc:docMk/>
          <pc:sldMk cId="2470152550" sldId="865"/>
        </pc:sldMkLst>
      </pc:sldChg>
      <pc:sldChg chg="del">
        <pc:chgData name="Yoel Kortick" userId="167978f5-7f40-4909-85d5-d4149554ad4e" providerId="ADAL" clId="{94A9FCC8-4889-4501-A07C-1CA7B048EFCC}" dt="2024-08-08T16:03:21.950" v="28" actId="47"/>
        <pc:sldMkLst>
          <pc:docMk/>
          <pc:sldMk cId="2856422183" sldId="893"/>
        </pc:sldMkLst>
      </pc:sldChg>
      <pc:sldChg chg="del">
        <pc:chgData name="Yoel Kortick" userId="167978f5-7f40-4909-85d5-d4149554ad4e" providerId="ADAL" clId="{94A9FCC8-4889-4501-A07C-1CA7B048EFCC}" dt="2024-08-08T16:03:21.950" v="28" actId="47"/>
        <pc:sldMkLst>
          <pc:docMk/>
          <pc:sldMk cId="2930318453" sldId="894"/>
        </pc:sldMkLst>
      </pc:sldChg>
      <pc:sldChg chg="modSp mod">
        <pc:chgData name="Yoel Kortick" userId="167978f5-7f40-4909-85d5-d4149554ad4e" providerId="ADAL" clId="{94A9FCC8-4889-4501-A07C-1CA7B048EFCC}" dt="2024-08-08T16:01:44.162" v="23" actId="20577"/>
        <pc:sldMkLst>
          <pc:docMk/>
          <pc:sldMk cId="2860026996" sldId="901"/>
        </pc:sldMkLst>
        <pc:spChg chg="mod">
          <ac:chgData name="Yoel Kortick" userId="167978f5-7f40-4909-85d5-d4149554ad4e" providerId="ADAL" clId="{94A9FCC8-4889-4501-A07C-1CA7B048EFCC}" dt="2024-08-08T16:01:44.162" v="23" actId="20577"/>
          <ac:spMkLst>
            <pc:docMk/>
            <pc:sldMk cId="2860026996" sldId="901"/>
            <ac:spMk id="11" creationId="{1ACE3884-5DD3-4F86-13C6-FF34F1D35C8C}"/>
          </ac:spMkLst>
        </pc:spChg>
      </pc:sldChg>
      <pc:sldChg chg="del">
        <pc:chgData name="Yoel Kortick" userId="167978f5-7f40-4909-85d5-d4149554ad4e" providerId="ADAL" clId="{94A9FCC8-4889-4501-A07C-1CA7B048EFCC}" dt="2024-08-08T16:03:21.950" v="28" actId="47"/>
        <pc:sldMkLst>
          <pc:docMk/>
          <pc:sldMk cId="606146549" sldId="912"/>
        </pc:sldMkLst>
      </pc:sldChg>
      <pc:sldChg chg="del">
        <pc:chgData name="Yoel Kortick" userId="167978f5-7f40-4909-85d5-d4149554ad4e" providerId="ADAL" clId="{94A9FCC8-4889-4501-A07C-1CA7B048EFCC}" dt="2024-08-08T16:03:21.950" v="28" actId="47"/>
        <pc:sldMkLst>
          <pc:docMk/>
          <pc:sldMk cId="949090232" sldId="914"/>
        </pc:sldMkLst>
      </pc:sldChg>
      <pc:sldChg chg="del">
        <pc:chgData name="Yoel Kortick" userId="167978f5-7f40-4909-85d5-d4149554ad4e" providerId="ADAL" clId="{94A9FCC8-4889-4501-A07C-1CA7B048EFCC}" dt="2024-08-08T16:03:21.950" v="28" actId="47"/>
        <pc:sldMkLst>
          <pc:docMk/>
          <pc:sldMk cId="4118280013" sldId="915"/>
        </pc:sldMkLst>
      </pc:sldChg>
      <pc:sldChg chg="del">
        <pc:chgData name="Yoel Kortick" userId="167978f5-7f40-4909-85d5-d4149554ad4e" providerId="ADAL" clId="{94A9FCC8-4889-4501-A07C-1CA7B048EFCC}" dt="2024-08-08T16:03:21.950" v="28" actId="47"/>
        <pc:sldMkLst>
          <pc:docMk/>
          <pc:sldMk cId="221002492" sldId="917"/>
        </pc:sldMkLst>
      </pc:sldChg>
      <pc:sldChg chg="del">
        <pc:chgData name="Yoel Kortick" userId="167978f5-7f40-4909-85d5-d4149554ad4e" providerId="ADAL" clId="{94A9FCC8-4889-4501-A07C-1CA7B048EFCC}" dt="2024-08-08T16:03:21.950" v="28" actId="47"/>
        <pc:sldMkLst>
          <pc:docMk/>
          <pc:sldMk cId="3232590279" sldId="932"/>
        </pc:sldMkLst>
      </pc:sldChg>
      <pc:sldChg chg="del">
        <pc:chgData name="Yoel Kortick" userId="167978f5-7f40-4909-85d5-d4149554ad4e" providerId="ADAL" clId="{94A9FCC8-4889-4501-A07C-1CA7B048EFCC}" dt="2024-08-08T16:03:21.950" v="28" actId="47"/>
        <pc:sldMkLst>
          <pc:docMk/>
          <pc:sldMk cId="3253824842" sldId="933"/>
        </pc:sldMkLst>
      </pc:sldChg>
      <pc:sldChg chg="del">
        <pc:chgData name="Yoel Kortick" userId="167978f5-7f40-4909-85d5-d4149554ad4e" providerId="ADAL" clId="{94A9FCC8-4889-4501-A07C-1CA7B048EFCC}" dt="2024-08-08T16:03:21.950" v="28" actId="47"/>
        <pc:sldMkLst>
          <pc:docMk/>
          <pc:sldMk cId="1799239463" sldId="934"/>
        </pc:sldMkLst>
      </pc:sldChg>
      <pc:sldChg chg="del">
        <pc:chgData name="Yoel Kortick" userId="167978f5-7f40-4909-85d5-d4149554ad4e" providerId="ADAL" clId="{94A9FCC8-4889-4501-A07C-1CA7B048EFCC}" dt="2024-08-08T16:03:21.950" v="28" actId="47"/>
        <pc:sldMkLst>
          <pc:docMk/>
          <pc:sldMk cId="4191140466" sldId="935"/>
        </pc:sldMkLst>
      </pc:sldChg>
      <pc:sldChg chg="del">
        <pc:chgData name="Yoel Kortick" userId="167978f5-7f40-4909-85d5-d4149554ad4e" providerId="ADAL" clId="{94A9FCC8-4889-4501-A07C-1CA7B048EFCC}" dt="2024-08-08T16:03:21.950" v="28" actId="47"/>
        <pc:sldMkLst>
          <pc:docMk/>
          <pc:sldMk cId="3826975935" sldId="936"/>
        </pc:sldMkLst>
      </pc:sldChg>
      <pc:sldChg chg="del">
        <pc:chgData name="Yoel Kortick" userId="167978f5-7f40-4909-85d5-d4149554ad4e" providerId="ADAL" clId="{94A9FCC8-4889-4501-A07C-1CA7B048EFCC}" dt="2024-08-08T16:03:21.950" v="28" actId="47"/>
        <pc:sldMkLst>
          <pc:docMk/>
          <pc:sldMk cId="2363901687" sldId="937"/>
        </pc:sldMkLst>
      </pc:sldChg>
      <pc:sldChg chg="del">
        <pc:chgData name="Yoel Kortick" userId="167978f5-7f40-4909-85d5-d4149554ad4e" providerId="ADAL" clId="{94A9FCC8-4889-4501-A07C-1CA7B048EFCC}" dt="2024-08-08T16:03:21.950" v="28" actId="47"/>
        <pc:sldMkLst>
          <pc:docMk/>
          <pc:sldMk cId="2162880160" sldId="938"/>
        </pc:sldMkLst>
      </pc:sldChg>
      <pc:sldChg chg="del">
        <pc:chgData name="Yoel Kortick" userId="167978f5-7f40-4909-85d5-d4149554ad4e" providerId="ADAL" clId="{94A9FCC8-4889-4501-A07C-1CA7B048EFCC}" dt="2024-08-08T16:03:21.950" v="28" actId="47"/>
        <pc:sldMkLst>
          <pc:docMk/>
          <pc:sldMk cId="2902615656" sldId="939"/>
        </pc:sldMkLst>
      </pc:sldChg>
      <pc:sldChg chg="del">
        <pc:chgData name="Yoel Kortick" userId="167978f5-7f40-4909-85d5-d4149554ad4e" providerId="ADAL" clId="{94A9FCC8-4889-4501-A07C-1CA7B048EFCC}" dt="2024-08-08T16:03:21.950" v="28" actId="47"/>
        <pc:sldMkLst>
          <pc:docMk/>
          <pc:sldMk cId="954182642" sldId="940"/>
        </pc:sldMkLst>
      </pc:sldChg>
      <pc:sldChg chg="delSp modSp mod">
        <pc:chgData name="Yoel Kortick" userId="167978f5-7f40-4909-85d5-d4149554ad4e" providerId="ADAL" clId="{94A9FCC8-4889-4501-A07C-1CA7B048EFCC}" dt="2024-08-08T16:04:56.072" v="37"/>
        <pc:sldMkLst>
          <pc:docMk/>
          <pc:sldMk cId="292656038" sldId="949"/>
        </pc:sldMkLst>
        <pc:spChg chg="del">
          <ac:chgData name="Yoel Kortick" userId="167978f5-7f40-4909-85d5-d4149554ad4e" providerId="ADAL" clId="{94A9FCC8-4889-4501-A07C-1CA7B048EFCC}" dt="2024-08-08T16:04:18.210" v="29" actId="21"/>
          <ac:spMkLst>
            <pc:docMk/>
            <pc:sldMk cId="292656038" sldId="949"/>
            <ac:spMk id="4" creationId="{05312073-52F2-4873-5110-DB6BAB58589B}"/>
          </ac:spMkLst>
        </pc:spChg>
        <pc:spChg chg="mod">
          <ac:chgData name="Yoel Kortick" userId="167978f5-7f40-4909-85d5-d4149554ad4e" providerId="ADAL" clId="{94A9FCC8-4889-4501-A07C-1CA7B048EFCC}" dt="2024-08-08T16:04:56.072" v="37"/>
          <ac:spMkLst>
            <pc:docMk/>
            <pc:sldMk cId="292656038" sldId="949"/>
            <ac:spMk id="11" creationId="{1ACE3884-5DD3-4F86-13C6-FF34F1D35C8C}"/>
          </ac:spMkLst>
        </pc:spChg>
        <pc:picChg chg="del">
          <ac:chgData name="Yoel Kortick" userId="167978f5-7f40-4909-85d5-d4149554ad4e" providerId="ADAL" clId="{94A9FCC8-4889-4501-A07C-1CA7B048EFCC}" dt="2024-08-08T16:04:18.210" v="29" actId="21"/>
          <ac:picMkLst>
            <pc:docMk/>
            <pc:sldMk cId="292656038" sldId="949"/>
            <ac:picMk id="3" creationId="{99F7B550-12AE-6844-22C1-2F86C8C8156B}"/>
          </ac:picMkLst>
        </pc:picChg>
      </pc:sldChg>
      <pc:sldChg chg="addSp modSp mod">
        <pc:chgData name="Yoel Kortick" userId="167978f5-7f40-4909-85d5-d4149554ad4e" providerId="ADAL" clId="{94A9FCC8-4889-4501-A07C-1CA7B048EFCC}" dt="2024-08-08T16:05:34.976" v="50" actId="14100"/>
        <pc:sldMkLst>
          <pc:docMk/>
          <pc:sldMk cId="377312541" sldId="950"/>
        </pc:sldMkLst>
        <pc:spChg chg="add mod">
          <ac:chgData name="Yoel Kortick" userId="167978f5-7f40-4909-85d5-d4149554ad4e" providerId="ADAL" clId="{94A9FCC8-4889-4501-A07C-1CA7B048EFCC}" dt="2024-08-08T16:04:21.956" v="30"/>
          <ac:spMkLst>
            <pc:docMk/>
            <pc:sldMk cId="377312541" sldId="950"/>
            <ac:spMk id="4" creationId="{05312073-52F2-4873-5110-DB6BAB58589B}"/>
          </ac:spMkLst>
        </pc:spChg>
        <pc:spChg chg="mod">
          <ac:chgData name="Yoel Kortick" userId="167978f5-7f40-4909-85d5-d4149554ad4e" providerId="ADAL" clId="{94A9FCC8-4889-4501-A07C-1CA7B048EFCC}" dt="2024-08-08T16:05:34.976" v="50" actId="14100"/>
          <ac:spMkLst>
            <pc:docMk/>
            <pc:sldMk cId="377312541" sldId="950"/>
            <ac:spMk id="11" creationId="{1ACE3884-5DD3-4F86-13C6-FF34F1D35C8C}"/>
          </ac:spMkLst>
        </pc:spChg>
        <pc:picChg chg="add mod">
          <ac:chgData name="Yoel Kortick" userId="167978f5-7f40-4909-85d5-d4149554ad4e" providerId="ADAL" clId="{94A9FCC8-4889-4501-A07C-1CA7B048EFCC}" dt="2024-08-08T16:04:21.956" v="30"/>
          <ac:picMkLst>
            <pc:docMk/>
            <pc:sldMk cId="377312541" sldId="950"/>
            <ac:picMk id="3" creationId="{99F7B550-12AE-6844-22C1-2F86C8C8156B}"/>
          </ac:picMkLst>
        </pc:picChg>
      </pc:sldChg>
      <pc:sldChg chg="addSp modSp mod">
        <pc:chgData name="Yoel Kortick" userId="167978f5-7f40-4909-85d5-d4149554ad4e" providerId="ADAL" clId="{94A9FCC8-4889-4501-A07C-1CA7B048EFCC}" dt="2024-08-08T16:07:28.137" v="201" actId="207"/>
        <pc:sldMkLst>
          <pc:docMk/>
          <pc:sldMk cId="3420794584" sldId="951"/>
        </pc:sldMkLst>
        <pc:spChg chg="add mod">
          <ac:chgData name="Yoel Kortick" userId="167978f5-7f40-4909-85d5-d4149554ad4e" providerId="ADAL" clId="{94A9FCC8-4889-4501-A07C-1CA7B048EFCC}" dt="2024-08-08T16:07:28.137" v="201" actId="207"/>
          <ac:spMkLst>
            <pc:docMk/>
            <pc:sldMk cId="3420794584" sldId="951"/>
            <ac:spMk id="2" creationId="{B188E33F-BC3C-594E-974B-C8BF28846468}"/>
          </ac:spMkLst>
        </pc:spChg>
        <pc:spChg chg="mod">
          <ac:chgData name="Yoel Kortick" userId="167978f5-7f40-4909-85d5-d4149554ad4e" providerId="ADAL" clId="{94A9FCC8-4889-4501-A07C-1CA7B048EFCC}" dt="2024-08-08T16:06:31.084" v="112" actId="20577"/>
          <ac:spMkLst>
            <pc:docMk/>
            <pc:sldMk cId="3420794584" sldId="951"/>
            <ac:spMk id="11" creationId="{1ACE3884-5DD3-4F86-13C6-FF34F1D35C8C}"/>
          </ac:spMkLst>
        </pc:spChg>
      </pc:sldChg>
      <pc:sldChg chg="addSp modSp mod">
        <pc:chgData name="Yoel Kortick" userId="167978f5-7f40-4909-85d5-d4149554ad4e" providerId="ADAL" clId="{94A9FCC8-4889-4501-A07C-1CA7B048EFCC}" dt="2024-08-08T16:08:15.807" v="250" actId="11529"/>
        <pc:sldMkLst>
          <pc:docMk/>
          <pc:sldMk cId="1354551685" sldId="952"/>
        </pc:sldMkLst>
        <pc:spChg chg="add mod">
          <ac:chgData name="Yoel Kortick" userId="167978f5-7f40-4909-85d5-d4149554ad4e" providerId="ADAL" clId="{94A9FCC8-4889-4501-A07C-1CA7B048EFCC}" dt="2024-08-08T16:08:08.672" v="249" actId="14100"/>
          <ac:spMkLst>
            <pc:docMk/>
            <pc:sldMk cId="1354551685" sldId="952"/>
            <ac:spMk id="2" creationId="{7549D07B-519B-8622-38AF-432A20AF86CD}"/>
          </ac:spMkLst>
        </pc:spChg>
        <pc:cxnChg chg="add">
          <ac:chgData name="Yoel Kortick" userId="167978f5-7f40-4909-85d5-d4149554ad4e" providerId="ADAL" clId="{94A9FCC8-4889-4501-A07C-1CA7B048EFCC}" dt="2024-08-08T16:08:15.807" v="250" actId="11529"/>
          <ac:cxnSpMkLst>
            <pc:docMk/>
            <pc:sldMk cId="1354551685" sldId="952"/>
            <ac:cxnSpMk id="6" creationId="{1600B0D2-987A-98F8-FEBF-8F02AE8B80CC}"/>
          </ac:cxnSpMkLst>
        </pc:cxnChg>
      </pc:sldChg>
      <pc:sldChg chg="addSp delSp modSp mod">
        <pc:chgData name="Yoel Kortick" userId="167978f5-7f40-4909-85d5-d4149554ad4e" providerId="ADAL" clId="{94A9FCC8-4889-4501-A07C-1CA7B048EFCC}" dt="2024-08-08T16:09:35.495" v="355" actId="33524"/>
        <pc:sldMkLst>
          <pc:docMk/>
          <pc:sldMk cId="4190231975" sldId="953"/>
        </pc:sldMkLst>
        <pc:spChg chg="add del">
          <ac:chgData name="Yoel Kortick" userId="167978f5-7f40-4909-85d5-d4149554ad4e" providerId="ADAL" clId="{94A9FCC8-4889-4501-A07C-1CA7B048EFCC}" dt="2024-08-08T16:08:51.513" v="252" actId="22"/>
          <ac:spMkLst>
            <pc:docMk/>
            <pc:sldMk cId="4190231975" sldId="953"/>
            <ac:spMk id="4" creationId="{1671C630-4D20-E2F4-5FDE-03259101188D}"/>
          </ac:spMkLst>
        </pc:spChg>
        <pc:spChg chg="add mod">
          <ac:chgData name="Yoel Kortick" userId="167978f5-7f40-4909-85d5-d4149554ad4e" providerId="ADAL" clId="{94A9FCC8-4889-4501-A07C-1CA7B048EFCC}" dt="2024-08-08T16:09:35.495" v="355" actId="33524"/>
          <ac:spMkLst>
            <pc:docMk/>
            <pc:sldMk cId="4190231975" sldId="953"/>
            <ac:spMk id="6" creationId="{E9EBDA3F-91C4-DBDF-17BF-B0494B50C4E0}"/>
          </ac:spMkLst>
        </pc:spChg>
        <pc:cxnChg chg="add mod">
          <ac:chgData name="Yoel Kortick" userId="167978f5-7f40-4909-85d5-d4149554ad4e" providerId="ADAL" clId="{94A9FCC8-4889-4501-A07C-1CA7B048EFCC}" dt="2024-08-08T16:09:06.404" v="255" actId="14100"/>
          <ac:cxnSpMkLst>
            <pc:docMk/>
            <pc:sldMk cId="4190231975" sldId="953"/>
            <ac:cxnSpMk id="7" creationId="{34EB6647-AE29-74F0-662C-8EBC1BEC4190}"/>
          </ac:cxnSpMkLst>
        </pc:cxnChg>
      </pc:sldChg>
      <pc:sldChg chg="modSp mod">
        <pc:chgData name="Yoel Kortick" userId="167978f5-7f40-4909-85d5-d4149554ad4e" providerId="ADAL" clId="{94A9FCC8-4889-4501-A07C-1CA7B048EFCC}" dt="2024-08-08T16:09:52.487" v="356" actId="33524"/>
        <pc:sldMkLst>
          <pc:docMk/>
          <pc:sldMk cId="629516196" sldId="954"/>
        </pc:sldMkLst>
        <pc:spChg chg="mod">
          <ac:chgData name="Yoel Kortick" userId="167978f5-7f40-4909-85d5-d4149554ad4e" providerId="ADAL" clId="{94A9FCC8-4889-4501-A07C-1CA7B048EFCC}" dt="2024-08-08T16:09:52.487" v="356" actId="33524"/>
          <ac:spMkLst>
            <pc:docMk/>
            <pc:sldMk cId="629516196" sldId="954"/>
            <ac:spMk id="11" creationId="{1ACE3884-5DD3-4F86-13C6-FF34F1D35C8C}"/>
          </ac:spMkLst>
        </pc:spChg>
      </pc:sldChg>
      <pc:sldChg chg="addSp delSp modSp mod">
        <pc:chgData name="Yoel Kortick" userId="167978f5-7f40-4909-85d5-d4149554ad4e" providerId="ADAL" clId="{94A9FCC8-4889-4501-A07C-1CA7B048EFCC}" dt="2024-08-08T16:11:23.027" v="414" actId="1038"/>
        <pc:sldMkLst>
          <pc:docMk/>
          <pc:sldMk cId="8132024" sldId="957"/>
        </pc:sldMkLst>
        <pc:spChg chg="add del mod">
          <ac:chgData name="Yoel Kortick" userId="167978f5-7f40-4909-85d5-d4149554ad4e" providerId="ADAL" clId="{94A9FCC8-4889-4501-A07C-1CA7B048EFCC}" dt="2024-08-08T16:10:29.043" v="373" actId="478"/>
          <ac:spMkLst>
            <pc:docMk/>
            <pc:sldMk cId="8132024" sldId="957"/>
            <ac:spMk id="2" creationId="{C7FBE6E2-41CF-5D9B-B101-E29ED5A1D6FF}"/>
          </ac:spMkLst>
        </pc:spChg>
        <pc:spChg chg="add mod">
          <ac:chgData name="Yoel Kortick" userId="167978f5-7f40-4909-85d5-d4149554ad4e" providerId="ADAL" clId="{94A9FCC8-4889-4501-A07C-1CA7B048EFCC}" dt="2024-08-08T16:11:12.455" v="409" actId="20577"/>
          <ac:spMkLst>
            <pc:docMk/>
            <pc:sldMk cId="8132024" sldId="957"/>
            <ac:spMk id="6" creationId="{669AD03F-741C-1C88-E4B3-8FED0148EF74}"/>
          </ac:spMkLst>
        </pc:spChg>
        <pc:cxnChg chg="add mod">
          <ac:chgData name="Yoel Kortick" userId="167978f5-7f40-4909-85d5-d4149554ad4e" providerId="ADAL" clId="{94A9FCC8-4889-4501-A07C-1CA7B048EFCC}" dt="2024-08-08T16:11:23.027" v="414" actId="1038"/>
          <ac:cxnSpMkLst>
            <pc:docMk/>
            <pc:sldMk cId="8132024" sldId="957"/>
            <ac:cxnSpMk id="8" creationId="{2A038A9B-A562-A9B0-9D40-B3E0E478963F}"/>
          </ac:cxnSpMkLst>
        </pc:cxnChg>
      </pc:sldChg>
    </pc:docChg>
  </pc:docChgLst>
  <pc:docChgLst>
    <pc:chgData name="Yoel Kortick" userId="167978f5-7f40-4909-85d5-d4149554ad4e" providerId="ADAL" clId="{A342A5EE-A6B0-4C4C-B1D9-2F22368D26C3}"/>
    <pc:docChg chg="undo custSel addSld delSld modSld modSection">
      <pc:chgData name="Yoel Kortick" userId="167978f5-7f40-4909-85d5-d4149554ad4e" providerId="ADAL" clId="{A342A5EE-A6B0-4C4C-B1D9-2F22368D26C3}" dt="2024-08-08T15:26:10.924" v="8319" actId="20577"/>
      <pc:docMkLst>
        <pc:docMk/>
      </pc:docMkLst>
      <pc:sldChg chg="modSp mod">
        <pc:chgData name="Yoel Kortick" userId="167978f5-7f40-4909-85d5-d4149554ad4e" providerId="ADAL" clId="{A342A5EE-A6B0-4C4C-B1D9-2F22368D26C3}" dt="2024-08-08T15:26:10.924" v="8319" actId="20577"/>
        <pc:sldMkLst>
          <pc:docMk/>
          <pc:sldMk cId="2594056538" sldId="647"/>
        </pc:sldMkLst>
        <pc:spChg chg="mod">
          <ac:chgData name="Yoel Kortick" userId="167978f5-7f40-4909-85d5-d4149554ad4e" providerId="ADAL" clId="{A342A5EE-A6B0-4C4C-B1D9-2F22368D26C3}" dt="2024-08-08T11:47:35.613" v="7613" actId="5793"/>
          <ac:spMkLst>
            <pc:docMk/>
            <pc:sldMk cId="2594056538" sldId="647"/>
            <ac:spMk id="3" creationId="{CB9463A4-51FE-33CE-9ECD-B99FC1EC1880}"/>
          </ac:spMkLst>
        </pc:spChg>
        <pc:spChg chg="mod">
          <ac:chgData name="Yoel Kortick" userId="167978f5-7f40-4909-85d5-d4149554ad4e" providerId="ADAL" clId="{A342A5EE-A6B0-4C4C-B1D9-2F22368D26C3}" dt="2024-08-08T15:26:10.924" v="8319" actId="20577"/>
          <ac:spMkLst>
            <pc:docMk/>
            <pc:sldMk cId="2594056538" sldId="647"/>
            <ac:spMk id="21" creationId="{4B557451-4271-4B3E-23ED-1E236F2D7796}"/>
          </ac:spMkLst>
        </pc:spChg>
      </pc:sldChg>
      <pc:sldChg chg="modSp mod">
        <pc:chgData name="Yoel Kortick" userId="167978f5-7f40-4909-85d5-d4149554ad4e" providerId="ADAL" clId="{A342A5EE-A6B0-4C4C-B1D9-2F22368D26C3}" dt="2024-08-08T11:30:46.231" v="6533" actId="13926"/>
        <pc:sldMkLst>
          <pc:docMk/>
          <pc:sldMk cId="2401584553" sldId="696"/>
        </pc:sldMkLst>
        <pc:spChg chg="mod">
          <ac:chgData name="Yoel Kortick" userId="167978f5-7f40-4909-85d5-d4149554ad4e" providerId="ADAL" clId="{A342A5EE-A6B0-4C4C-B1D9-2F22368D26C3}" dt="2024-08-08T11:30:46.231" v="6533" actId="13926"/>
          <ac:spMkLst>
            <pc:docMk/>
            <pc:sldMk cId="2401584553" sldId="696"/>
            <ac:spMk id="6" creationId="{65F3B852-286D-55BD-2B1D-F4756EAB082C}"/>
          </ac:spMkLst>
        </pc:spChg>
      </pc:sldChg>
      <pc:sldChg chg="modSp">
        <pc:chgData name="Yoel Kortick" userId="167978f5-7f40-4909-85d5-d4149554ad4e" providerId="ADAL" clId="{A342A5EE-A6B0-4C4C-B1D9-2F22368D26C3}" dt="2024-08-08T10:44:13.834" v="5104"/>
        <pc:sldMkLst>
          <pc:docMk/>
          <pc:sldMk cId="1200987725" sldId="728"/>
        </pc:sldMkLst>
        <pc:spChg chg="mod">
          <ac:chgData name="Yoel Kortick" userId="167978f5-7f40-4909-85d5-d4149554ad4e" providerId="ADAL" clId="{A342A5EE-A6B0-4C4C-B1D9-2F22368D26C3}" dt="2024-08-08T10:44:13.834" v="5104"/>
          <ac:spMkLst>
            <pc:docMk/>
            <pc:sldMk cId="1200987725" sldId="728"/>
            <ac:spMk id="13" creationId="{F4F9CE6C-EB7E-DBFE-C77E-B97A93A03817}"/>
          </ac:spMkLst>
        </pc:spChg>
      </pc:sldChg>
      <pc:sldChg chg="modSp mod">
        <pc:chgData name="Yoel Kortick" userId="167978f5-7f40-4909-85d5-d4149554ad4e" providerId="ADAL" clId="{A342A5EE-A6B0-4C4C-B1D9-2F22368D26C3}" dt="2024-08-08T10:36:50.182" v="4708" actId="20577"/>
        <pc:sldMkLst>
          <pc:docMk/>
          <pc:sldMk cId="205476733" sldId="759"/>
        </pc:sldMkLst>
        <pc:spChg chg="mod">
          <ac:chgData name="Yoel Kortick" userId="167978f5-7f40-4909-85d5-d4149554ad4e" providerId="ADAL" clId="{A342A5EE-A6B0-4C4C-B1D9-2F22368D26C3}" dt="2024-08-08T10:36:50.182" v="4708" actId="20577"/>
          <ac:spMkLst>
            <pc:docMk/>
            <pc:sldMk cId="205476733" sldId="759"/>
            <ac:spMk id="13" creationId="{F4F9CE6C-EB7E-DBFE-C77E-B97A93A03817}"/>
          </ac:spMkLst>
        </pc:spChg>
      </pc:sldChg>
      <pc:sldChg chg="addSp delSp modSp mod">
        <pc:chgData name="Yoel Kortick" userId="167978f5-7f40-4909-85d5-d4149554ad4e" providerId="ADAL" clId="{A342A5EE-A6B0-4C4C-B1D9-2F22368D26C3}" dt="2024-08-08T10:45:48.358" v="5239" actId="14100"/>
        <pc:sldMkLst>
          <pc:docMk/>
          <pc:sldMk cId="912262870" sldId="765"/>
        </pc:sldMkLst>
        <pc:spChg chg="mod">
          <ac:chgData name="Yoel Kortick" userId="167978f5-7f40-4909-85d5-d4149554ad4e" providerId="ADAL" clId="{A342A5EE-A6B0-4C4C-B1D9-2F22368D26C3}" dt="2024-08-08T10:45:39.922" v="5230" actId="1036"/>
          <ac:spMkLst>
            <pc:docMk/>
            <pc:sldMk cId="912262870" sldId="765"/>
            <ac:spMk id="4" creationId="{6280CCC4-8A6E-87D5-8BDE-E5D4C121D69A}"/>
          </ac:spMkLst>
        </pc:spChg>
        <pc:spChg chg="del">
          <ac:chgData name="Yoel Kortick" userId="167978f5-7f40-4909-85d5-d4149554ad4e" providerId="ADAL" clId="{A342A5EE-A6B0-4C4C-B1D9-2F22368D26C3}" dt="2024-08-08T06:11:08.566" v="1408" actId="478"/>
          <ac:spMkLst>
            <pc:docMk/>
            <pc:sldMk cId="912262870" sldId="765"/>
            <ac:spMk id="5" creationId="{EF225FAA-0E30-32D3-14E5-1A5136FFEF3D}"/>
          </ac:spMkLst>
        </pc:spChg>
        <pc:spChg chg="mod">
          <ac:chgData name="Yoel Kortick" userId="167978f5-7f40-4909-85d5-d4149554ad4e" providerId="ADAL" clId="{A342A5EE-A6B0-4C4C-B1D9-2F22368D26C3}" dt="2024-08-08T10:37:10.776" v="4721" actId="404"/>
          <ac:spMkLst>
            <pc:docMk/>
            <pc:sldMk cId="912262870" sldId="765"/>
            <ac:spMk id="10" creationId="{4C5297D4-1A90-BA7E-1EA2-3486955EA032}"/>
          </ac:spMkLst>
        </pc:spChg>
        <pc:spChg chg="mod">
          <ac:chgData name="Yoel Kortick" userId="167978f5-7f40-4909-85d5-d4149554ad4e" providerId="ADAL" clId="{A342A5EE-A6B0-4C4C-B1D9-2F22368D26C3}" dt="2024-08-08T10:45:48.358" v="5239" actId="14100"/>
          <ac:spMkLst>
            <pc:docMk/>
            <pc:sldMk cId="912262870" sldId="765"/>
            <ac:spMk id="11" creationId="{1ACE3884-5DD3-4F86-13C6-FF34F1D35C8C}"/>
          </ac:spMkLst>
        </pc:spChg>
        <pc:picChg chg="add mod ord">
          <ac:chgData name="Yoel Kortick" userId="167978f5-7f40-4909-85d5-d4149554ad4e" providerId="ADAL" clId="{A342A5EE-A6B0-4C4C-B1D9-2F22368D26C3}" dt="2024-08-08T10:45:39.922" v="5230" actId="1036"/>
          <ac:picMkLst>
            <pc:docMk/>
            <pc:sldMk cId="912262870" sldId="765"/>
            <ac:picMk id="2" creationId="{CF6FDCD4-196D-5D23-E12C-D422925A88F0}"/>
          </ac:picMkLst>
        </pc:picChg>
        <pc:picChg chg="del">
          <ac:chgData name="Yoel Kortick" userId="167978f5-7f40-4909-85d5-d4149554ad4e" providerId="ADAL" clId="{A342A5EE-A6B0-4C4C-B1D9-2F22368D26C3}" dt="2024-08-08T06:10:56.193" v="1403" actId="478"/>
          <ac:picMkLst>
            <pc:docMk/>
            <pc:sldMk cId="912262870" sldId="765"/>
            <ac:picMk id="3" creationId="{DAA3FCAF-CC08-DEBD-70AE-6D203A9EF33B}"/>
          </ac:picMkLst>
        </pc:picChg>
      </pc:sldChg>
      <pc:sldChg chg="modSp">
        <pc:chgData name="Yoel Kortick" userId="167978f5-7f40-4909-85d5-d4149554ad4e" providerId="ADAL" clId="{A342A5EE-A6B0-4C4C-B1D9-2F22368D26C3}" dt="2024-08-08T11:30:28.315" v="6523"/>
        <pc:sldMkLst>
          <pc:docMk/>
          <pc:sldMk cId="2013336910" sldId="766"/>
        </pc:sldMkLst>
        <pc:spChg chg="mod">
          <ac:chgData name="Yoel Kortick" userId="167978f5-7f40-4909-85d5-d4149554ad4e" providerId="ADAL" clId="{A342A5EE-A6B0-4C4C-B1D9-2F22368D26C3}" dt="2024-08-08T11:30:28.315" v="6523"/>
          <ac:spMkLst>
            <pc:docMk/>
            <pc:sldMk cId="2013336910" sldId="766"/>
            <ac:spMk id="13" creationId="{F4F9CE6C-EB7E-DBFE-C77E-B97A93A03817}"/>
          </ac:spMkLst>
        </pc:spChg>
      </pc:sldChg>
      <pc:sldChg chg="addSp delSp modSp mod">
        <pc:chgData name="Yoel Kortick" userId="167978f5-7f40-4909-85d5-d4149554ad4e" providerId="ADAL" clId="{A342A5EE-A6B0-4C4C-B1D9-2F22368D26C3}" dt="2024-08-08T11:38:24.168" v="6921" actId="20577"/>
        <pc:sldMkLst>
          <pc:docMk/>
          <pc:sldMk cId="1368566295" sldId="767"/>
        </pc:sldMkLst>
        <pc:spChg chg="del">
          <ac:chgData name="Yoel Kortick" userId="167978f5-7f40-4909-85d5-d4149554ad4e" providerId="ADAL" clId="{A342A5EE-A6B0-4C4C-B1D9-2F22368D26C3}" dt="2024-08-08T07:24:43.207" v="2654" actId="478"/>
          <ac:spMkLst>
            <pc:docMk/>
            <pc:sldMk cId="1368566295" sldId="767"/>
            <ac:spMk id="4" creationId="{771A6BC6-FD98-94E8-21CB-8ED85DB74483}"/>
          </ac:spMkLst>
        </pc:spChg>
        <pc:spChg chg="add del">
          <ac:chgData name="Yoel Kortick" userId="167978f5-7f40-4909-85d5-d4149554ad4e" providerId="ADAL" clId="{A342A5EE-A6B0-4C4C-B1D9-2F22368D26C3}" dt="2024-08-08T11:35:10.586" v="6648" actId="478"/>
          <ac:spMkLst>
            <pc:docMk/>
            <pc:sldMk cId="1368566295" sldId="767"/>
            <ac:spMk id="6" creationId="{AF3A2BE5-1660-F3C3-D533-4FAFC5CA38B3}"/>
          </ac:spMkLst>
        </pc:spChg>
        <pc:spChg chg="mod">
          <ac:chgData name="Yoel Kortick" userId="167978f5-7f40-4909-85d5-d4149554ad4e" providerId="ADAL" clId="{A342A5EE-A6B0-4C4C-B1D9-2F22368D26C3}" dt="2024-08-08T11:31:08.166" v="6534" actId="404"/>
          <ac:spMkLst>
            <pc:docMk/>
            <pc:sldMk cId="1368566295" sldId="767"/>
            <ac:spMk id="10" creationId="{4C5297D4-1A90-BA7E-1EA2-3486955EA032}"/>
          </ac:spMkLst>
        </pc:spChg>
        <pc:spChg chg="mod">
          <ac:chgData name="Yoel Kortick" userId="167978f5-7f40-4909-85d5-d4149554ad4e" providerId="ADAL" clId="{A342A5EE-A6B0-4C4C-B1D9-2F22368D26C3}" dt="2024-08-08T11:38:24.168" v="6921" actId="20577"/>
          <ac:spMkLst>
            <pc:docMk/>
            <pc:sldMk cId="1368566295" sldId="767"/>
            <ac:spMk id="11" creationId="{1ACE3884-5DD3-4F86-13C6-FF34F1D35C8C}"/>
          </ac:spMkLst>
        </pc:spChg>
        <pc:picChg chg="del">
          <ac:chgData name="Yoel Kortick" userId="167978f5-7f40-4909-85d5-d4149554ad4e" providerId="ADAL" clId="{A342A5EE-A6B0-4C4C-B1D9-2F22368D26C3}" dt="2024-08-08T07:24:41.321" v="2653" actId="478"/>
          <ac:picMkLst>
            <pc:docMk/>
            <pc:sldMk cId="1368566295" sldId="767"/>
            <ac:picMk id="3" creationId="{28673D1B-5EF7-CD0D-16D8-E3D9013562A6}"/>
          </ac:picMkLst>
        </pc:picChg>
        <pc:picChg chg="add del mod">
          <ac:chgData name="Yoel Kortick" userId="167978f5-7f40-4909-85d5-d4149554ad4e" providerId="ADAL" clId="{A342A5EE-A6B0-4C4C-B1D9-2F22368D26C3}" dt="2024-08-08T11:35:10.586" v="6648" actId="478"/>
          <ac:picMkLst>
            <pc:docMk/>
            <pc:sldMk cId="1368566295" sldId="767"/>
            <ac:picMk id="5" creationId="{E63EE589-8FD5-8DCF-86C9-33AF8BA145BF}"/>
          </ac:picMkLst>
        </pc:picChg>
      </pc:sldChg>
      <pc:sldChg chg="addSp delSp modSp mod">
        <pc:chgData name="Yoel Kortick" userId="167978f5-7f40-4909-85d5-d4149554ad4e" providerId="ADAL" clId="{A342A5EE-A6B0-4C4C-B1D9-2F22368D26C3}" dt="2024-08-08T11:56:17.669" v="7869" actId="255"/>
        <pc:sldMkLst>
          <pc:docMk/>
          <pc:sldMk cId="2470152550" sldId="865"/>
        </pc:sldMkLst>
        <pc:spChg chg="del mod">
          <ac:chgData name="Yoel Kortick" userId="167978f5-7f40-4909-85d5-d4149554ad4e" providerId="ADAL" clId="{A342A5EE-A6B0-4C4C-B1D9-2F22368D26C3}" dt="2024-08-08T05:30:32.745" v="6" actId="478"/>
          <ac:spMkLst>
            <pc:docMk/>
            <pc:sldMk cId="2470152550" sldId="865"/>
            <ac:spMk id="4" creationId="{9CBCD717-1DC1-2608-3D5A-7ECD9297188A}"/>
          </ac:spMkLst>
        </pc:spChg>
        <pc:spChg chg="mod">
          <ac:chgData name="Yoel Kortick" userId="167978f5-7f40-4909-85d5-d4149554ad4e" providerId="ADAL" clId="{A342A5EE-A6B0-4C4C-B1D9-2F22368D26C3}" dt="2024-08-08T10:44:13.834" v="5104"/>
          <ac:spMkLst>
            <pc:docMk/>
            <pc:sldMk cId="2470152550" sldId="865"/>
            <ac:spMk id="10" creationId="{4C5297D4-1A90-BA7E-1EA2-3486955EA032}"/>
          </ac:spMkLst>
        </pc:spChg>
        <pc:spChg chg="mod">
          <ac:chgData name="Yoel Kortick" userId="167978f5-7f40-4909-85d5-d4149554ad4e" providerId="ADAL" clId="{A342A5EE-A6B0-4C4C-B1D9-2F22368D26C3}" dt="2024-08-08T11:56:17.669" v="7869" actId="255"/>
          <ac:spMkLst>
            <pc:docMk/>
            <pc:sldMk cId="2470152550" sldId="865"/>
            <ac:spMk id="11" creationId="{1ACE3884-5DD3-4F86-13C6-FF34F1D35C8C}"/>
          </ac:spMkLst>
        </pc:spChg>
        <pc:picChg chg="del">
          <ac:chgData name="Yoel Kortick" userId="167978f5-7f40-4909-85d5-d4149554ad4e" providerId="ADAL" clId="{A342A5EE-A6B0-4C4C-B1D9-2F22368D26C3}" dt="2024-08-08T05:30:29.940" v="4" actId="478"/>
          <ac:picMkLst>
            <pc:docMk/>
            <pc:sldMk cId="2470152550" sldId="865"/>
            <ac:picMk id="3" creationId="{BFD0A085-E84E-6921-DBDC-0A07CF9BEFCC}"/>
          </ac:picMkLst>
        </pc:picChg>
        <pc:picChg chg="add del mod">
          <ac:chgData name="Yoel Kortick" userId="167978f5-7f40-4909-85d5-d4149554ad4e" providerId="ADAL" clId="{A342A5EE-A6B0-4C4C-B1D9-2F22368D26C3}" dt="2024-08-08T05:37:23.272" v="200" actId="478"/>
          <ac:picMkLst>
            <pc:docMk/>
            <pc:sldMk cId="2470152550" sldId="865"/>
            <ac:picMk id="5" creationId="{33627805-660F-0F52-A1AA-424412D7B51C}"/>
          </ac:picMkLst>
        </pc:picChg>
        <pc:cxnChg chg="del">
          <ac:chgData name="Yoel Kortick" userId="167978f5-7f40-4909-85d5-d4149554ad4e" providerId="ADAL" clId="{A342A5EE-A6B0-4C4C-B1D9-2F22368D26C3}" dt="2024-08-08T05:30:30.791" v="5" actId="478"/>
          <ac:cxnSpMkLst>
            <pc:docMk/>
            <pc:sldMk cId="2470152550" sldId="865"/>
            <ac:cxnSpMk id="6" creationId="{F898701B-54CF-771F-B95D-C3E167140C86}"/>
          </ac:cxnSpMkLst>
        </pc:cxnChg>
      </pc:sldChg>
      <pc:sldChg chg="modSp">
        <pc:chgData name="Yoel Kortick" userId="167978f5-7f40-4909-85d5-d4149554ad4e" providerId="ADAL" clId="{A342A5EE-A6B0-4C4C-B1D9-2F22368D26C3}" dt="2024-08-08T10:43:58.383" v="5103"/>
        <pc:sldMkLst>
          <pc:docMk/>
          <pc:sldMk cId="2856422183" sldId="893"/>
        </pc:sldMkLst>
        <pc:spChg chg="mod">
          <ac:chgData name="Yoel Kortick" userId="167978f5-7f40-4909-85d5-d4149554ad4e" providerId="ADAL" clId="{A342A5EE-A6B0-4C4C-B1D9-2F22368D26C3}" dt="2024-08-08T10:43:58.383" v="5103"/>
          <ac:spMkLst>
            <pc:docMk/>
            <pc:sldMk cId="2856422183" sldId="893"/>
            <ac:spMk id="13" creationId="{F4F9CE6C-EB7E-DBFE-C77E-B97A93A03817}"/>
          </ac:spMkLst>
        </pc:spChg>
      </pc:sldChg>
      <pc:sldChg chg="addSp delSp modSp mod">
        <pc:chgData name="Yoel Kortick" userId="167978f5-7f40-4909-85d5-d4149554ad4e" providerId="ADAL" clId="{A342A5EE-A6B0-4C4C-B1D9-2F22368D26C3}" dt="2024-08-08T10:43:58.383" v="5103"/>
        <pc:sldMkLst>
          <pc:docMk/>
          <pc:sldMk cId="2930318453" sldId="894"/>
        </pc:sldMkLst>
        <pc:spChg chg="mod">
          <ac:chgData name="Yoel Kortick" userId="167978f5-7f40-4909-85d5-d4149554ad4e" providerId="ADAL" clId="{A342A5EE-A6B0-4C4C-B1D9-2F22368D26C3}" dt="2024-08-08T07:48:08.801" v="3622" actId="14100"/>
          <ac:spMkLst>
            <pc:docMk/>
            <pc:sldMk cId="2930318453" sldId="894"/>
            <ac:spMk id="2" creationId="{F73B0E7F-8AD7-D864-EC51-185EE602735C}"/>
          </ac:spMkLst>
        </pc:spChg>
        <pc:spChg chg="mod">
          <ac:chgData name="Yoel Kortick" userId="167978f5-7f40-4909-85d5-d4149554ad4e" providerId="ADAL" clId="{A342A5EE-A6B0-4C4C-B1D9-2F22368D26C3}" dt="2024-08-08T10:43:58.383" v="5103"/>
          <ac:spMkLst>
            <pc:docMk/>
            <pc:sldMk cId="2930318453" sldId="894"/>
            <ac:spMk id="4" creationId="{9EF35AAD-6DBE-B756-5965-9D6F5BEE6A01}"/>
          </ac:spMkLst>
        </pc:spChg>
        <pc:spChg chg="add mod">
          <ac:chgData name="Yoel Kortick" userId="167978f5-7f40-4909-85d5-d4149554ad4e" providerId="ADAL" clId="{A342A5EE-A6B0-4C4C-B1D9-2F22368D26C3}" dt="2024-08-08T07:48:08.801" v="3622" actId="14100"/>
          <ac:spMkLst>
            <pc:docMk/>
            <pc:sldMk cId="2930318453" sldId="894"/>
            <ac:spMk id="7" creationId="{63FDBB06-EBBB-593C-F921-CBBC98761B9A}"/>
          </ac:spMkLst>
        </pc:spChg>
        <pc:spChg chg="mod">
          <ac:chgData name="Yoel Kortick" userId="167978f5-7f40-4909-85d5-d4149554ad4e" providerId="ADAL" clId="{A342A5EE-A6B0-4C4C-B1D9-2F22368D26C3}" dt="2024-08-08T10:36:11.939" v="4681" actId="6549"/>
          <ac:spMkLst>
            <pc:docMk/>
            <pc:sldMk cId="2930318453" sldId="894"/>
            <ac:spMk id="11" creationId="{1ACE3884-5DD3-4F86-13C6-FF34F1D35C8C}"/>
          </ac:spMkLst>
        </pc:spChg>
        <pc:spChg chg="mod">
          <ac:chgData name="Yoel Kortick" userId="167978f5-7f40-4909-85d5-d4149554ad4e" providerId="ADAL" clId="{A342A5EE-A6B0-4C4C-B1D9-2F22368D26C3}" dt="2024-08-08T06:02:19.084" v="1063" actId="14100"/>
          <ac:spMkLst>
            <pc:docMk/>
            <pc:sldMk cId="2930318453" sldId="894"/>
            <ac:spMk id="12" creationId="{1D7F6E4F-959E-9B4C-D0FF-09623FF48D29}"/>
          </ac:spMkLst>
        </pc:spChg>
        <pc:spChg chg="mod">
          <ac:chgData name="Yoel Kortick" userId="167978f5-7f40-4909-85d5-d4149554ad4e" providerId="ADAL" clId="{A342A5EE-A6B0-4C4C-B1D9-2F22368D26C3}" dt="2024-08-08T06:02:38.385" v="1068" actId="14100"/>
          <ac:spMkLst>
            <pc:docMk/>
            <pc:sldMk cId="2930318453" sldId="894"/>
            <ac:spMk id="13" creationId="{9953C8DE-A1F3-60E3-ED46-DB2C0CB9DBBD}"/>
          </ac:spMkLst>
        </pc:spChg>
        <pc:spChg chg="del">
          <ac:chgData name="Yoel Kortick" userId="167978f5-7f40-4909-85d5-d4149554ad4e" providerId="ADAL" clId="{A342A5EE-A6B0-4C4C-B1D9-2F22368D26C3}" dt="2024-08-08T06:02:43.947" v="1070" actId="478"/>
          <ac:spMkLst>
            <pc:docMk/>
            <pc:sldMk cId="2930318453" sldId="894"/>
            <ac:spMk id="14" creationId="{9D907C67-1D15-5A1D-7CC0-C9774993F97B}"/>
          </ac:spMkLst>
        </pc:spChg>
        <pc:spChg chg="mod">
          <ac:chgData name="Yoel Kortick" userId="167978f5-7f40-4909-85d5-d4149554ad4e" providerId="ADAL" clId="{A342A5EE-A6B0-4C4C-B1D9-2F22368D26C3}" dt="2024-08-08T06:02:24.397" v="1064" actId="1076"/>
          <ac:spMkLst>
            <pc:docMk/>
            <pc:sldMk cId="2930318453" sldId="894"/>
            <ac:spMk id="15" creationId="{916EE23A-8D33-1A21-CA7B-5399F076A847}"/>
          </ac:spMkLst>
        </pc:spChg>
        <pc:spChg chg="mod">
          <ac:chgData name="Yoel Kortick" userId="167978f5-7f40-4909-85d5-d4149554ad4e" providerId="ADAL" clId="{A342A5EE-A6B0-4C4C-B1D9-2F22368D26C3}" dt="2024-08-08T06:02:31.902" v="1066" actId="14100"/>
          <ac:spMkLst>
            <pc:docMk/>
            <pc:sldMk cId="2930318453" sldId="894"/>
            <ac:spMk id="16" creationId="{E8F4A674-9235-6371-E286-D22E091EC693}"/>
          </ac:spMkLst>
        </pc:spChg>
        <pc:picChg chg="add mod ord">
          <ac:chgData name="Yoel Kortick" userId="167978f5-7f40-4909-85d5-d4149554ad4e" providerId="ADAL" clId="{A342A5EE-A6B0-4C4C-B1D9-2F22368D26C3}" dt="2024-08-08T06:02:40.703" v="1069" actId="208"/>
          <ac:picMkLst>
            <pc:docMk/>
            <pc:sldMk cId="2930318453" sldId="894"/>
            <ac:picMk id="6" creationId="{67EEEE86-BCA4-1820-65E3-9E7928E0DFA9}"/>
          </ac:picMkLst>
        </pc:picChg>
        <pc:picChg chg="del">
          <ac:chgData name="Yoel Kortick" userId="167978f5-7f40-4909-85d5-d4149554ad4e" providerId="ADAL" clId="{A342A5EE-A6B0-4C4C-B1D9-2F22368D26C3}" dt="2024-08-08T06:01:00.842" v="1035" actId="478"/>
          <ac:picMkLst>
            <pc:docMk/>
            <pc:sldMk cId="2930318453" sldId="894"/>
            <ac:picMk id="10" creationId="{4C9D6A89-5D19-8078-AC1E-C17A87F6363D}"/>
          </ac:picMkLst>
        </pc:picChg>
        <pc:cxnChg chg="add mod">
          <ac:chgData name="Yoel Kortick" userId="167978f5-7f40-4909-85d5-d4149554ad4e" providerId="ADAL" clId="{A342A5EE-A6B0-4C4C-B1D9-2F22368D26C3}" dt="2024-08-08T06:15:13.126" v="1665" actId="14100"/>
          <ac:cxnSpMkLst>
            <pc:docMk/>
            <pc:sldMk cId="2930318453" sldId="894"/>
            <ac:cxnSpMk id="17" creationId="{1E956A7F-34DB-5A9E-E131-91E335ADCED9}"/>
          </ac:cxnSpMkLst>
        </pc:cxnChg>
        <pc:cxnChg chg="add mod">
          <ac:chgData name="Yoel Kortick" userId="167978f5-7f40-4909-85d5-d4149554ad4e" providerId="ADAL" clId="{A342A5EE-A6B0-4C4C-B1D9-2F22368D26C3}" dt="2024-08-08T06:15:27.383" v="1670" actId="1038"/>
          <ac:cxnSpMkLst>
            <pc:docMk/>
            <pc:sldMk cId="2930318453" sldId="894"/>
            <ac:cxnSpMk id="19" creationId="{960FE98D-3458-1617-F6F6-7A1B1EC50AFD}"/>
          </ac:cxnSpMkLst>
        </pc:cxnChg>
      </pc:sldChg>
      <pc:sldChg chg="modSp">
        <pc:chgData name="Yoel Kortick" userId="167978f5-7f40-4909-85d5-d4149554ad4e" providerId="ADAL" clId="{A342A5EE-A6B0-4C4C-B1D9-2F22368D26C3}" dt="2024-08-08T10:44:13.834" v="5104"/>
        <pc:sldMkLst>
          <pc:docMk/>
          <pc:sldMk cId="1750647774" sldId="897"/>
        </pc:sldMkLst>
        <pc:spChg chg="mod">
          <ac:chgData name="Yoel Kortick" userId="167978f5-7f40-4909-85d5-d4149554ad4e" providerId="ADAL" clId="{A342A5EE-A6B0-4C4C-B1D9-2F22368D26C3}" dt="2024-08-08T10:44:13.834" v="5104"/>
          <ac:spMkLst>
            <pc:docMk/>
            <pc:sldMk cId="1750647774" sldId="897"/>
            <ac:spMk id="11" creationId="{1ACE3884-5DD3-4F86-13C6-FF34F1D35C8C}"/>
          </ac:spMkLst>
        </pc:spChg>
      </pc:sldChg>
      <pc:sldChg chg="modSp">
        <pc:chgData name="Yoel Kortick" userId="167978f5-7f40-4909-85d5-d4149554ad4e" providerId="ADAL" clId="{A342A5EE-A6B0-4C4C-B1D9-2F22368D26C3}" dt="2024-08-08T06:38:04.703" v="2651"/>
        <pc:sldMkLst>
          <pc:docMk/>
          <pc:sldMk cId="3434854241" sldId="898"/>
        </pc:sldMkLst>
        <pc:spChg chg="mod">
          <ac:chgData name="Yoel Kortick" userId="167978f5-7f40-4909-85d5-d4149554ad4e" providerId="ADAL" clId="{A342A5EE-A6B0-4C4C-B1D9-2F22368D26C3}" dt="2024-08-08T06:38:04.703" v="2651"/>
          <ac:spMkLst>
            <pc:docMk/>
            <pc:sldMk cId="3434854241" sldId="898"/>
            <ac:spMk id="2" creationId="{AFCC6C8E-8FA1-5103-6562-3790EDEDF744}"/>
          </ac:spMkLst>
        </pc:spChg>
        <pc:spChg chg="mod">
          <ac:chgData name="Yoel Kortick" userId="167978f5-7f40-4909-85d5-d4149554ad4e" providerId="ADAL" clId="{A342A5EE-A6B0-4C4C-B1D9-2F22368D26C3}" dt="2024-08-08T06:38:04.703" v="2651"/>
          <ac:spMkLst>
            <pc:docMk/>
            <pc:sldMk cId="3434854241" sldId="898"/>
            <ac:spMk id="12" creationId="{FEC906E5-C73E-D301-CC8E-0D63D8436353}"/>
          </ac:spMkLst>
        </pc:spChg>
        <pc:spChg chg="mod">
          <ac:chgData name="Yoel Kortick" userId="167978f5-7f40-4909-85d5-d4149554ad4e" providerId="ADAL" clId="{A342A5EE-A6B0-4C4C-B1D9-2F22368D26C3}" dt="2024-08-08T06:38:04.703" v="2651"/>
          <ac:spMkLst>
            <pc:docMk/>
            <pc:sldMk cId="3434854241" sldId="898"/>
            <ac:spMk id="13" creationId="{4EBAAC78-DCB2-1361-4FA0-CE49370A0336}"/>
          </ac:spMkLst>
        </pc:spChg>
      </pc:sldChg>
      <pc:sldChg chg="modSp mod">
        <pc:chgData name="Yoel Kortick" userId="167978f5-7f40-4909-85d5-d4149554ad4e" providerId="ADAL" clId="{A342A5EE-A6B0-4C4C-B1D9-2F22368D26C3}" dt="2024-08-08T11:53:52.241" v="7639"/>
        <pc:sldMkLst>
          <pc:docMk/>
          <pc:sldMk cId="2860026996" sldId="901"/>
        </pc:sldMkLst>
        <pc:spChg chg="mod">
          <ac:chgData name="Yoel Kortick" userId="167978f5-7f40-4909-85d5-d4149554ad4e" providerId="ADAL" clId="{A342A5EE-A6B0-4C4C-B1D9-2F22368D26C3}" dt="2024-08-08T11:53:52.241" v="7639"/>
          <ac:spMkLst>
            <pc:docMk/>
            <pc:sldMk cId="2860026996" sldId="901"/>
            <ac:spMk id="11" creationId="{1ACE3884-5DD3-4F86-13C6-FF34F1D35C8C}"/>
          </ac:spMkLst>
        </pc:spChg>
      </pc:sldChg>
      <pc:sldChg chg="addSp delSp modSp del mod">
        <pc:chgData name="Yoel Kortick" userId="167978f5-7f40-4909-85d5-d4149554ad4e" providerId="ADAL" clId="{A342A5EE-A6B0-4C4C-B1D9-2F22368D26C3}" dt="2024-08-08T12:07:53.209" v="8254" actId="47"/>
        <pc:sldMkLst>
          <pc:docMk/>
          <pc:sldMk cId="3263830666" sldId="902"/>
        </pc:sldMkLst>
        <pc:spChg chg="del">
          <ac:chgData name="Yoel Kortick" userId="167978f5-7f40-4909-85d5-d4149554ad4e" providerId="ADAL" clId="{A342A5EE-A6B0-4C4C-B1D9-2F22368D26C3}" dt="2024-08-08T07:40:10.847" v="3424" actId="478"/>
          <ac:spMkLst>
            <pc:docMk/>
            <pc:sldMk cId="3263830666" sldId="902"/>
            <ac:spMk id="4" creationId="{1831D2A7-FE51-6E39-BC1C-178B3F575B57}"/>
          </ac:spMkLst>
        </pc:spChg>
        <pc:spChg chg="mod">
          <ac:chgData name="Yoel Kortick" userId="167978f5-7f40-4909-85d5-d4149554ad4e" providerId="ADAL" clId="{A342A5EE-A6B0-4C4C-B1D9-2F22368D26C3}" dt="2024-08-08T07:40:08.546" v="3423" actId="14100"/>
          <ac:spMkLst>
            <pc:docMk/>
            <pc:sldMk cId="3263830666" sldId="902"/>
            <ac:spMk id="5" creationId="{82FB9381-74F3-F180-D7B3-49405B3FC2D4}"/>
          </ac:spMkLst>
        </pc:spChg>
        <pc:spChg chg="mod">
          <ac:chgData name="Yoel Kortick" userId="167978f5-7f40-4909-85d5-d4149554ad4e" providerId="ADAL" clId="{A342A5EE-A6B0-4C4C-B1D9-2F22368D26C3}" dt="2024-08-08T11:30:28.315" v="6523"/>
          <ac:spMkLst>
            <pc:docMk/>
            <pc:sldMk cId="3263830666" sldId="902"/>
            <ac:spMk id="10" creationId="{4C5297D4-1A90-BA7E-1EA2-3486955EA032}"/>
          </ac:spMkLst>
        </pc:spChg>
        <pc:spChg chg="mod">
          <ac:chgData name="Yoel Kortick" userId="167978f5-7f40-4909-85d5-d4149554ad4e" providerId="ADAL" clId="{A342A5EE-A6B0-4C4C-B1D9-2F22368D26C3}" dt="2024-08-08T07:37:14.991" v="3378" actId="20577"/>
          <ac:spMkLst>
            <pc:docMk/>
            <pc:sldMk cId="3263830666" sldId="902"/>
            <ac:spMk id="11" creationId="{1ACE3884-5DD3-4F86-13C6-FF34F1D35C8C}"/>
          </ac:spMkLst>
        </pc:spChg>
        <pc:picChg chg="del">
          <ac:chgData name="Yoel Kortick" userId="167978f5-7f40-4909-85d5-d4149554ad4e" providerId="ADAL" clId="{A342A5EE-A6B0-4C4C-B1D9-2F22368D26C3}" dt="2024-08-08T07:37:16.348" v="3379" actId="478"/>
          <ac:picMkLst>
            <pc:docMk/>
            <pc:sldMk cId="3263830666" sldId="902"/>
            <ac:picMk id="3" creationId="{AA7E898D-D07E-903B-8B96-BCF88ED2A7CB}"/>
          </ac:picMkLst>
        </pc:picChg>
        <pc:picChg chg="add del mod ord">
          <ac:chgData name="Yoel Kortick" userId="167978f5-7f40-4909-85d5-d4149554ad4e" providerId="ADAL" clId="{A342A5EE-A6B0-4C4C-B1D9-2F22368D26C3}" dt="2024-08-08T07:39:58.251" v="3400" actId="478"/>
          <ac:picMkLst>
            <pc:docMk/>
            <pc:sldMk cId="3263830666" sldId="902"/>
            <ac:picMk id="6" creationId="{52482969-F9B1-0C3B-9AAD-B563F73BF7BE}"/>
          </ac:picMkLst>
        </pc:picChg>
        <pc:picChg chg="add mod ord">
          <ac:chgData name="Yoel Kortick" userId="167978f5-7f40-4909-85d5-d4149554ad4e" providerId="ADAL" clId="{A342A5EE-A6B0-4C4C-B1D9-2F22368D26C3}" dt="2024-08-08T07:40:13.752" v="3425" actId="208"/>
          <ac:picMkLst>
            <pc:docMk/>
            <pc:sldMk cId="3263830666" sldId="902"/>
            <ac:picMk id="8" creationId="{68C5F481-074D-5DE7-9479-74D45EFA66F7}"/>
          </ac:picMkLst>
        </pc:picChg>
      </pc:sldChg>
      <pc:sldChg chg="modSp del mod">
        <pc:chgData name="Yoel Kortick" userId="167978f5-7f40-4909-85d5-d4149554ad4e" providerId="ADAL" clId="{A342A5EE-A6B0-4C4C-B1D9-2F22368D26C3}" dt="2024-08-08T07:40:28.358" v="3427" actId="47"/>
        <pc:sldMkLst>
          <pc:docMk/>
          <pc:sldMk cId="3457724213" sldId="903"/>
        </pc:sldMkLst>
        <pc:spChg chg="mod">
          <ac:chgData name="Yoel Kortick" userId="167978f5-7f40-4909-85d5-d4149554ad4e" providerId="ADAL" clId="{A342A5EE-A6B0-4C4C-B1D9-2F22368D26C3}" dt="2024-08-08T07:31:04.016" v="3145" actId="404"/>
          <ac:spMkLst>
            <pc:docMk/>
            <pc:sldMk cId="3457724213" sldId="903"/>
            <ac:spMk id="10" creationId="{4C5297D4-1A90-BA7E-1EA2-3486955EA032}"/>
          </ac:spMkLst>
        </pc:spChg>
        <pc:spChg chg="mod">
          <ac:chgData name="Yoel Kortick" userId="167978f5-7f40-4909-85d5-d4149554ad4e" providerId="ADAL" clId="{A342A5EE-A6B0-4C4C-B1D9-2F22368D26C3}" dt="2024-08-08T06:38:04.703" v="2651"/>
          <ac:spMkLst>
            <pc:docMk/>
            <pc:sldMk cId="3457724213" sldId="903"/>
            <ac:spMk id="11" creationId="{1ACE3884-5DD3-4F86-13C6-FF34F1D35C8C}"/>
          </ac:spMkLst>
        </pc:spChg>
        <pc:spChg chg="mod">
          <ac:chgData name="Yoel Kortick" userId="167978f5-7f40-4909-85d5-d4149554ad4e" providerId="ADAL" clId="{A342A5EE-A6B0-4C4C-B1D9-2F22368D26C3}" dt="2024-08-08T06:38:04.703" v="2651"/>
          <ac:spMkLst>
            <pc:docMk/>
            <pc:sldMk cId="3457724213" sldId="903"/>
            <ac:spMk id="12" creationId="{0DFA15D9-E269-D6D5-335C-DDAC33A22E01}"/>
          </ac:spMkLst>
        </pc:spChg>
        <pc:spChg chg="mod">
          <ac:chgData name="Yoel Kortick" userId="167978f5-7f40-4909-85d5-d4149554ad4e" providerId="ADAL" clId="{A342A5EE-A6B0-4C4C-B1D9-2F22368D26C3}" dt="2024-08-08T05:30:25.763" v="3"/>
          <ac:spMkLst>
            <pc:docMk/>
            <pc:sldMk cId="3457724213" sldId="903"/>
            <ac:spMk id="15" creationId="{A6D76A4D-576A-AD76-9DEB-C468CE1B4B2F}"/>
          </ac:spMkLst>
        </pc:spChg>
      </pc:sldChg>
      <pc:sldChg chg="modSp del mod">
        <pc:chgData name="Yoel Kortick" userId="167978f5-7f40-4909-85d5-d4149554ad4e" providerId="ADAL" clId="{A342A5EE-A6B0-4C4C-B1D9-2F22368D26C3}" dt="2024-08-08T07:40:33.222" v="3429" actId="47"/>
        <pc:sldMkLst>
          <pc:docMk/>
          <pc:sldMk cId="4119431849" sldId="904"/>
        </pc:sldMkLst>
        <pc:spChg chg="mod">
          <ac:chgData name="Yoel Kortick" userId="167978f5-7f40-4909-85d5-d4149554ad4e" providerId="ADAL" clId="{A342A5EE-A6B0-4C4C-B1D9-2F22368D26C3}" dt="2024-08-08T07:30:55.129" v="3143" actId="404"/>
          <ac:spMkLst>
            <pc:docMk/>
            <pc:sldMk cId="4119431849" sldId="904"/>
            <ac:spMk id="10" creationId="{4C5297D4-1A90-BA7E-1EA2-3486955EA032}"/>
          </ac:spMkLst>
        </pc:spChg>
      </pc:sldChg>
      <pc:sldChg chg="modSp mod">
        <pc:chgData name="Yoel Kortick" userId="167978f5-7f40-4909-85d5-d4149554ad4e" providerId="ADAL" clId="{A342A5EE-A6B0-4C4C-B1D9-2F22368D26C3}" dt="2024-08-08T10:36:35.832" v="4690" actId="20577"/>
        <pc:sldMkLst>
          <pc:docMk/>
          <pc:sldMk cId="606146549" sldId="912"/>
        </pc:sldMkLst>
        <pc:spChg chg="mod">
          <ac:chgData name="Yoel Kortick" userId="167978f5-7f40-4909-85d5-d4149554ad4e" providerId="ADAL" clId="{A342A5EE-A6B0-4C4C-B1D9-2F22368D26C3}" dt="2024-08-08T10:36:35.832" v="4690" actId="20577"/>
          <ac:spMkLst>
            <pc:docMk/>
            <pc:sldMk cId="606146549" sldId="912"/>
            <ac:spMk id="13" creationId="{F4F9CE6C-EB7E-DBFE-C77E-B97A93A03817}"/>
          </ac:spMkLst>
        </pc:spChg>
      </pc:sldChg>
      <pc:sldChg chg="modSp del">
        <pc:chgData name="Yoel Kortick" userId="167978f5-7f40-4909-85d5-d4149554ad4e" providerId="ADAL" clId="{A342A5EE-A6B0-4C4C-B1D9-2F22368D26C3}" dt="2024-08-08T06:06:00.202" v="1157" actId="47"/>
        <pc:sldMkLst>
          <pc:docMk/>
          <pc:sldMk cId="3356371604" sldId="913"/>
        </pc:sldMkLst>
        <pc:spChg chg="mod">
          <ac:chgData name="Yoel Kortick" userId="167978f5-7f40-4909-85d5-d4149554ad4e" providerId="ADAL" clId="{A342A5EE-A6B0-4C4C-B1D9-2F22368D26C3}" dt="2024-08-08T06:05:33.643" v="1154"/>
          <ac:spMkLst>
            <pc:docMk/>
            <pc:sldMk cId="3356371604" sldId="913"/>
            <ac:spMk id="4" creationId="{9EF35AAD-6DBE-B756-5965-9D6F5BEE6A01}"/>
          </ac:spMkLst>
        </pc:spChg>
        <pc:spChg chg="mod">
          <ac:chgData name="Yoel Kortick" userId="167978f5-7f40-4909-85d5-d4149554ad4e" providerId="ADAL" clId="{A342A5EE-A6B0-4C4C-B1D9-2F22368D26C3}" dt="2024-08-08T05:30:25.763" v="3"/>
          <ac:spMkLst>
            <pc:docMk/>
            <pc:sldMk cId="3356371604" sldId="913"/>
            <ac:spMk id="11" creationId="{1ACE3884-5DD3-4F86-13C6-FF34F1D35C8C}"/>
          </ac:spMkLst>
        </pc:spChg>
      </pc:sldChg>
      <pc:sldChg chg="delSp modSp mod">
        <pc:chgData name="Yoel Kortick" userId="167978f5-7f40-4909-85d5-d4149554ad4e" providerId="ADAL" clId="{A342A5EE-A6B0-4C4C-B1D9-2F22368D26C3}" dt="2024-08-08T10:44:13.834" v="5104"/>
        <pc:sldMkLst>
          <pc:docMk/>
          <pc:sldMk cId="949090232" sldId="914"/>
        </pc:sldMkLst>
        <pc:spChg chg="del">
          <ac:chgData name="Yoel Kortick" userId="167978f5-7f40-4909-85d5-d4149554ad4e" providerId="ADAL" clId="{A342A5EE-A6B0-4C4C-B1D9-2F22368D26C3}" dt="2024-08-08T05:51:43.031" v="815" actId="478"/>
          <ac:spMkLst>
            <pc:docMk/>
            <pc:sldMk cId="949090232" sldId="914"/>
            <ac:spMk id="4" creationId="{9CBCD717-1DC1-2608-3D5A-7ECD9297188A}"/>
          </ac:spMkLst>
        </pc:spChg>
        <pc:spChg chg="mod">
          <ac:chgData name="Yoel Kortick" userId="167978f5-7f40-4909-85d5-d4149554ad4e" providerId="ADAL" clId="{A342A5EE-A6B0-4C4C-B1D9-2F22368D26C3}" dt="2024-08-08T10:44:13.834" v="5104"/>
          <ac:spMkLst>
            <pc:docMk/>
            <pc:sldMk cId="949090232" sldId="914"/>
            <ac:spMk id="10" creationId="{4C5297D4-1A90-BA7E-1EA2-3486955EA032}"/>
          </ac:spMkLst>
        </pc:spChg>
        <pc:spChg chg="mod">
          <ac:chgData name="Yoel Kortick" userId="167978f5-7f40-4909-85d5-d4149554ad4e" providerId="ADAL" clId="{A342A5EE-A6B0-4C4C-B1D9-2F22368D26C3}" dt="2024-08-08T06:38:04.703" v="2651"/>
          <ac:spMkLst>
            <pc:docMk/>
            <pc:sldMk cId="949090232" sldId="914"/>
            <ac:spMk id="11" creationId="{1ACE3884-5DD3-4F86-13C6-FF34F1D35C8C}"/>
          </ac:spMkLst>
        </pc:spChg>
        <pc:picChg chg="del">
          <ac:chgData name="Yoel Kortick" userId="167978f5-7f40-4909-85d5-d4149554ad4e" providerId="ADAL" clId="{A342A5EE-A6B0-4C4C-B1D9-2F22368D26C3}" dt="2024-08-08T05:47:34.437" v="737" actId="478"/>
          <ac:picMkLst>
            <pc:docMk/>
            <pc:sldMk cId="949090232" sldId="914"/>
            <ac:picMk id="5" creationId="{8FF559F2-E211-6A7D-27D5-B79DAFECEF1C}"/>
          </ac:picMkLst>
        </pc:picChg>
        <pc:cxnChg chg="del">
          <ac:chgData name="Yoel Kortick" userId="167978f5-7f40-4909-85d5-d4149554ad4e" providerId="ADAL" clId="{A342A5EE-A6B0-4C4C-B1D9-2F22368D26C3}" dt="2024-08-08T05:51:45.465" v="817" actId="478"/>
          <ac:cxnSpMkLst>
            <pc:docMk/>
            <pc:sldMk cId="949090232" sldId="914"/>
            <ac:cxnSpMk id="6" creationId="{F898701B-54CF-771F-B95D-C3E167140C86}"/>
          </ac:cxnSpMkLst>
        </pc:cxnChg>
        <pc:cxnChg chg="del">
          <ac:chgData name="Yoel Kortick" userId="167978f5-7f40-4909-85d5-d4149554ad4e" providerId="ADAL" clId="{A342A5EE-A6B0-4C4C-B1D9-2F22368D26C3}" dt="2024-08-08T05:51:44.434" v="816" actId="478"/>
          <ac:cxnSpMkLst>
            <pc:docMk/>
            <pc:sldMk cId="949090232" sldId="914"/>
            <ac:cxnSpMk id="7" creationId="{317AC2E8-FAA7-381A-BF75-B4575DD0FCB0}"/>
          </ac:cxnSpMkLst>
        </pc:cxnChg>
      </pc:sldChg>
      <pc:sldChg chg="addSp delSp modSp mod">
        <pc:chgData name="Yoel Kortick" userId="167978f5-7f40-4909-85d5-d4149554ad4e" providerId="ADAL" clId="{A342A5EE-A6B0-4C4C-B1D9-2F22368D26C3}" dt="2024-08-08T10:44:13.834" v="5104"/>
        <pc:sldMkLst>
          <pc:docMk/>
          <pc:sldMk cId="4118280013" sldId="915"/>
        </pc:sldMkLst>
        <pc:spChg chg="del">
          <ac:chgData name="Yoel Kortick" userId="167978f5-7f40-4909-85d5-d4149554ad4e" providerId="ADAL" clId="{A342A5EE-A6B0-4C4C-B1D9-2F22368D26C3}" dt="2024-08-08T05:56:01.101" v="953" actId="478"/>
          <ac:spMkLst>
            <pc:docMk/>
            <pc:sldMk cId="4118280013" sldId="915"/>
            <ac:spMk id="4" creationId="{9CBCD717-1DC1-2608-3D5A-7ECD9297188A}"/>
          </ac:spMkLst>
        </pc:spChg>
        <pc:spChg chg="add mod">
          <ac:chgData name="Yoel Kortick" userId="167978f5-7f40-4909-85d5-d4149554ad4e" providerId="ADAL" clId="{A342A5EE-A6B0-4C4C-B1D9-2F22368D26C3}" dt="2024-08-08T07:48:18.248" v="3624" actId="14100"/>
          <ac:spMkLst>
            <pc:docMk/>
            <pc:sldMk cId="4118280013" sldId="915"/>
            <ac:spMk id="7" creationId="{C238365B-1326-1A96-B041-D058B640112E}"/>
          </ac:spMkLst>
        </pc:spChg>
        <pc:spChg chg="add mod">
          <ac:chgData name="Yoel Kortick" userId="167978f5-7f40-4909-85d5-d4149554ad4e" providerId="ADAL" clId="{A342A5EE-A6B0-4C4C-B1D9-2F22368D26C3}" dt="2024-08-08T07:48:18.248" v="3624" actId="14100"/>
          <ac:spMkLst>
            <pc:docMk/>
            <pc:sldMk cId="4118280013" sldId="915"/>
            <ac:spMk id="8" creationId="{F2492401-665D-6C9C-88D2-D9AA17968754}"/>
          </ac:spMkLst>
        </pc:spChg>
        <pc:spChg chg="mod">
          <ac:chgData name="Yoel Kortick" userId="167978f5-7f40-4909-85d5-d4149554ad4e" providerId="ADAL" clId="{A342A5EE-A6B0-4C4C-B1D9-2F22368D26C3}" dt="2024-08-08T10:44:13.834" v="5104"/>
          <ac:spMkLst>
            <pc:docMk/>
            <pc:sldMk cId="4118280013" sldId="915"/>
            <ac:spMk id="10" creationId="{4C5297D4-1A90-BA7E-1EA2-3486955EA032}"/>
          </ac:spMkLst>
        </pc:spChg>
        <pc:spChg chg="mod">
          <ac:chgData name="Yoel Kortick" userId="167978f5-7f40-4909-85d5-d4149554ad4e" providerId="ADAL" clId="{A342A5EE-A6B0-4C4C-B1D9-2F22368D26C3}" dt="2024-08-08T06:38:04.703" v="2651"/>
          <ac:spMkLst>
            <pc:docMk/>
            <pc:sldMk cId="4118280013" sldId="915"/>
            <ac:spMk id="11" creationId="{1ACE3884-5DD3-4F86-13C6-FF34F1D35C8C}"/>
          </ac:spMkLst>
        </pc:spChg>
        <pc:spChg chg="add mod">
          <ac:chgData name="Yoel Kortick" userId="167978f5-7f40-4909-85d5-d4149554ad4e" providerId="ADAL" clId="{A342A5EE-A6B0-4C4C-B1D9-2F22368D26C3}" dt="2024-08-08T05:57:05.759" v="1020" actId="1037"/>
          <ac:spMkLst>
            <pc:docMk/>
            <pc:sldMk cId="4118280013" sldId="915"/>
            <ac:spMk id="12" creationId="{13795483-CC7C-11E8-AA58-9A1DE85B7578}"/>
          </ac:spMkLst>
        </pc:spChg>
        <pc:spChg chg="del">
          <ac:chgData name="Yoel Kortick" userId="167978f5-7f40-4909-85d5-d4149554ad4e" providerId="ADAL" clId="{A342A5EE-A6B0-4C4C-B1D9-2F22368D26C3}" dt="2024-08-08T05:55:59.560" v="951" actId="478"/>
          <ac:spMkLst>
            <pc:docMk/>
            <pc:sldMk cId="4118280013" sldId="915"/>
            <ac:spMk id="14" creationId="{75AD9607-55EC-AC10-DD7A-89EAEFCCF0BC}"/>
          </ac:spMkLst>
        </pc:spChg>
        <pc:spChg chg="add mod">
          <ac:chgData name="Yoel Kortick" userId="167978f5-7f40-4909-85d5-d4149554ad4e" providerId="ADAL" clId="{A342A5EE-A6B0-4C4C-B1D9-2F22368D26C3}" dt="2024-08-08T05:57:05.759" v="1020" actId="1037"/>
          <ac:spMkLst>
            <pc:docMk/>
            <pc:sldMk cId="4118280013" sldId="915"/>
            <ac:spMk id="15" creationId="{8A889AA5-FB31-5959-A990-B26F3BE3AAAC}"/>
          </ac:spMkLst>
        </pc:spChg>
        <pc:spChg chg="add mod">
          <ac:chgData name="Yoel Kortick" userId="167978f5-7f40-4909-85d5-d4149554ad4e" providerId="ADAL" clId="{A342A5EE-A6B0-4C4C-B1D9-2F22368D26C3}" dt="2024-08-08T05:56:46.181" v="989" actId="1038"/>
          <ac:spMkLst>
            <pc:docMk/>
            <pc:sldMk cId="4118280013" sldId="915"/>
            <ac:spMk id="16" creationId="{41C56D48-7ECD-B82F-E585-D3EB4B4E8A22}"/>
          </ac:spMkLst>
        </pc:spChg>
        <pc:spChg chg="add mod">
          <ac:chgData name="Yoel Kortick" userId="167978f5-7f40-4909-85d5-d4149554ad4e" providerId="ADAL" clId="{A342A5EE-A6B0-4C4C-B1D9-2F22368D26C3}" dt="2024-08-08T05:56:46.181" v="989" actId="1038"/>
          <ac:spMkLst>
            <pc:docMk/>
            <pc:sldMk cId="4118280013" sldId="915"/>
            <ac:spMk id="17" creationId="{C770512F-9CF6-2A23-A286-121B4950FA31}"/>
          </ac:spMkLst>
        </pc:spChg>
        <pc:picChg chg="del">
          <ac:chgData name="Yoel Kortick" userId="167978f5-7f40-4909-85d5-d4149554ad4e" providerId="ADAL" clId="{A342A5EE-A6B0-4C4C-B1D9-2F22368D26C3}" dt="2024-08-08T05:55:58.146" v="949" actId="478"/>
          <ac:picMkLst>
            <pc:docMk/>
            <pc:sldMk cId="4118280013" sldId="915"/>
            <ac:picMk id="3" creationId="{646C2094-A3D7-768B-3423-3892C84470B8}"/>
          </ac:picMkLst>
        </pc:picChg>
        <pc:picChg chg="add mod">
          <ac:chgData name="Yoel Kortick" userId="167978f5-7f40-4909-85d5-d4149554ad4e" providerId="ADAL" clId="{A342A5EE-A6B0-4C4C-B1D9-2F22368D26C3}" dt="2024-08-08T05:56:59.611" v="1002" actId="1037"/>
          <ac:picMkLst>
            <pc:docMk/>
            <pc:sldMk cId="4118280013" sldId="915"/>
            <ac:picMk id="5" creationId="{C230C4C2-3FAF-F8EC-B7BC-CA888D186146}"/>
          </ac:picMkLst>
        </pc:picChg>
        <pc:picChg chg="del">
          <ac:chgData name="Yoel Kortick" userId="167978f5-7f40-4909-85d5-d4149554ad4e" providerId="ADAL" clId="{A342A5EE-A6B0-4C4C-B1D9-2F22368D26C3}" dt="2024-08-08T05:55:58.825" v="950" actId="478"/>
          <ac:picMkLst>
            <pc:docMk/>
            <pc:sldMk cId="4118280013" sldId="915"/>
            <ac:picMk id="13" creationId="{11FA510A-A360-7C66-FA8A-EA36814B8887}"/>
          </ac:picMkLst>
        </pc:picChg>
        <pc:cxnChg chg="del">
          <ac:chgData name="Yoel Kortick" userId="167978f5-7f40-4909-85d5-d4149554ad4e" providerId="ADAL" clId="{A342A5EE-A6B0-4C4C-B1D9-2F22368D26C3}" dt="2024-08-08T05:56:00.399" v="952" actId="478"/>
          <ac:cxnSpMkLst>
            <pc:docMk/>
            <pc:sldMk cId="4118280013" sldId="915"/>
            <ac:cxnSpMk id="6" creationId="{F898701B-54CF-771F-B95D-C3E167140C86}"/>
          </ac:cxnSpMkLst>
        </pc:cxnChg>
        <pc:cxnChg chg="add mod">
          <ac:chgData name="Yoel Kortick" userId="167978f5-7f40-4909-85d5-d4149554ad4e" providerId="ADAL" clId="{A342A5EE-A6B0-4C4C-B1D9-2F22368D26C3}" dt="2024-08-08T07:48:23.888" v="3626" actId="14100"/>
          <ac:cxnSpMkLst>
            <pc:docMk/>
            <pc:sldMk cId="4118280013" sldId="915"/>
            <ac:cxnSpMk id="18" creationId="{2B074400-C8CD-3B6A-8DD8-F5BB10827ACC}"/>
          </ac:cxnSpMkLst>
        </pc:cxnChg>
        <pc:cxnChg chg="add mod">
          <ac:chgData name="Yoel Kortick" userId="167978f5-7f40-4909-85d5-d4149554ad4e" providerId="ADAL" clId="{A342A5EE-A6B0-4C4C-B1D9-2F22368D26C3}" dt="2024-08-08T05:57:05.759" v="1020" actId="1037"/>
          <ac:cxnSpMkLst>
            <pc:docMk/>
            <pc:sldMk cId="4118280013" sldId="915"/>
            <ac:cxnSpMk id="19" creationId="{447EFEB1-D058-A3E6-2791-A3380852002D}"/>
          </ac:cxnSpMkLst>
        </pc:cxnChg>
      </pc:sldChg>
      <pc:sldChg chg="modSp del">
        <pc:chgData name="Yoel Kortick" userId="167978f5-7f40-4909-85d5-d4149554ad4e" providerId="ADAL" clId="{A342A5EE-A6B0-4C4C-B1D9-2F22368D26C3}" dt="2024-08-08T05:57:45.139" v="1026" actId="47"/>
        <pc:sldMkLst>
          <pc:docMk/>
          <pc:sldMk cId="829767456" sldId="916"/>
        </pc:sldMkLst>
        <pc:spChg chg="mod">
          <ac:chgData name="Yoel Kortick" userId="167978f5-7f40-4909-85d5-d4149554ad4e" providerId="ADAL" clId="{A342A5EE-A6B0-4C4C-B1D9-2F22368D26C3}" dt="2024-08-08T05:30:25.763" v="3"/>
          <ac:spMkLst>
            <pc:docMk/>
            <pc:sldMk cId="829767456" sldId="916"/>
            <ac:spMk id="10" creationId="{4C5297D4-1A90-BA7E-1EA2-3486955EA032}"/>
          </ac:spMkLst>
        </pc:spChg>
        <pc:spChg chg="mod">
          <ac:chgData name="Yoel Kortick" userId="167978f5-7f40-4909-85d5-d4149554ad4e" providerId="ADAL" clId="{A342A5EE-A6B0-4C4C-B1D9-2F22368D26C3}" dt="2024-08-08T05:30:25.763" v="3"/>
          <ac:spMkLst>
            <pc:docMk/>
            <pc:sldMk cId="829767456" sldId="916"/>
            <ac:spMk id="11" creationId="{1ACE3884-5DD3-4F86-13C6-FF34F1D35C8C}"/>
          </ac:spMkLst>
        </pc:spChg>
      </pc:sldChg>
      <pc:sldChg chg="addSp delSp modSp mod">
        <pc:chgData name="Yoel Kortick" userId="167978f5-7f40-4909-85d5-d4149554ad4e" providerId="ADAL" clId="{A342A5EE-A6B0-4C4C-B1D9-2F22368D26C3}" dt="2024-08-08T10:37:28.921" v="4732" actId="404"/>
        <pc:sldMkLst>
          <pc:docMk/>
          <pc:sldMk cId="221002492" sldId="917"/>
        </pc:sldMkLst>
        <pc:spChg chg="add mod">
          <ac:chgData name="Yoel Kortick" userId="167978f5-7f40-4909-85d5-d4149554ad4e" providerId="ADAL" clId="{A342A5EE-A6B0-4C4C-B1D9-2F22368D26C3}" dt="2024-08-08T06:12:12.701" v="1482" actId="14100"/>
          <ac:spMkLst>
            <pc:docMk/>
            <pc:sldMk cId="221002492" sldId="917"/>
            <ac:spMk id="4" creationId="{2E1CC8E5-89DC-FB6D-6337-FF540A8FCD53}"/>
          </ac:spMkLst>
        </pc:spChg>
        <pc:spChg chg="mod">
          <ac:chgData name="Yoel Kortick" userId="167978f5-7f40-4909-85d5-d4149554ad4e" providerId="ADAL" clId="{A342A5EE-A6B0-4C4C-B1D9-2F22368D26C3}" dt="2024-08-08T06:12:00.987" v="1477" actId="14100"/>
          <ac:spMkLst>
            <pc:docMk/>
            <pc:sldMk cId="221002492" sldId="917"/>
            <ac:spMk id="5" creationId="{EF225FAA-0E30-32D3-14E5-1A5136FFEF3D}"/>
          </ac:spMkLst>
        </pc:spChg>
        <pc:spChg chg="mod">
          <ac:chgData name="Yoel Kortick" userId="167978f5-7f40-4909-85d5-d4149554ad4e" providerId="ADAL" clId="{A342A5EE-A6B0-4C4C-B1D9-2F22368D26C3}" dt="2024-08-08T10:37:28.921" v="4732" actId="404"/>
          <ac:spMkLst>
            <pc:docMk/>
            <pc:sldMk cId="221002492" sldId="917"/>
            <ac:spMk id="10" creationId="{4C5297D4-1A90-BA7E-1EA2-3486955EA032}"/>
          </ac:spMkLst>
        </pc:spChg>
        <pc:spChg chg="mod">
          <ac:chgData name="Yoel Kortick" userId="167978f5-7f40-4909-85d5-d4149554ad4e" providerId="ADAL" clId="{A342A5EE-A6B0-4C4C-B1D9-2F22368D26C3}" dt="2024-08-08T06:11:50.288" v="1471" actId="313"/>
          <ac:spMkLst>
            <pc:docMk/>
            <pc:sldMk cId="221002492" sldId="917"/>
            <ac:spMk id="11" creationId="{1ACE3884-5DD3-4F86-13C6-FF34F1D35C8C}"/>
          </ac:spMkLst>
        </pc:spChg>
        <pc:picChg chg="add mod ord">
          <ac:chgData name="Yoel Kortick" userId="167978f5-7f40-4909-85d5-d4149554ad4e" providerId="ADAL" clId="{A342A5EE-A6B0-4C4C-B1D9-2F22368D26C3}" dt="2024-08-08T06:12:14.173" v="1483" actId="208"/>
          <ac:picMkLst>
            <pc:docMk/>
            <pc:sldMk cId="221002492" sldId="917"/>
            <ac:picMk id="3" creationId="{FC3357C2-D2FF-0E79-1DD5-2F871236EEB5}"/>
          </ac:picMkLst>
        </pc:picChg>
        <pc:picChg chg="del">
          <ac:chgData name="Yoel Kortick" userId="167978f5-7f40-4909-85d5-d4149554ad4e" providerId="ADAL" clId="{A342A5EE-A6B0-4C4C-B1D9-2F22368D26C3}" dt="2024-08-08T06:11:52.306" v="1472" actId="478"/>
          <ac:picMkLst>
            <pc:docMk/>
            <pc:sldMk cId="221002492" sldId="917"/>
            <ac:picMk id="6" creationId="{4E8D924D-64D4-E355-AB1E-78C30C919CED}"/>
          </ac:picMkLst>
        </pc:picChg>
      </pc:sldChg>
      <pc:sldChg chg="modSp del">
        <pc:chgData name="Yoel Kortick" userId="167978f5-7f40-4909-85d5-d4149554ad4e" providerId="ADAL" clId="{A342A5EE-A6B0-4C4C-B1D9-2F22368D26C3}" dt="2024-08-08T07:40:27.238" v="3426" actId="47"/>
        <pc:sldMkLst>
          <pc:docMk/>
          <pc:sldMk cId="1991664232" sldId="918"/>
        </pc:sldMkLst>
        <pc:spChg chg="mod">
          <ac:chgData name="Yoel Kortick" userId="167978f5-7f40-4909-85d5-d4149554ad4e" providerId="ADAL" clId="{A342A5EE-A6B0-4C4C-B1D9-2F22368D26C3}" dt="2024-08-08T06:37:28.340" v="2650"/>
          <ac:spMkLst>
            <pc:docMk/>
            <pc:sldMk cId="1991664232" sldId="918"/>
            <ac:spMk id="10" creationId="{4C5297D4-1A90-BA7E-1EA2-3486955EA032}"/>
          </ac:spMkLst>
        </pc:spChg>
      </pc:sldChg>
      <pc:sldChg chg="modSp del mod">
        <pc:chgData name="Yoel Kortick" userId="167978f5-7f40-4909-85d5-d4149554ad4e" providerId="ADAL" clId="{A342A5EE-A6B0-4C4C-B1D9-2F22368D26C3}" dt="2024-08-08T07:40:30.530" v="3428" actId="47"/>
        <pc:sldMkLst>
          <pc:docMk/>
          <pc:sldMk cId="3749388472" sldId="919"/>
        </pc:sldMkLst>
        <pc:spChg chg="mod">
          <ac:chgData name="Yoel Kortick" userId="167978f5-7f40-4909-85d5-d4149554ad4e" providerId="ADAL" clId="{A342A5EE-A6B0-4C4C-B1D9-2F22368D26C3}" dt="2024-08-08T07:30:59.559" v="3144" actId="404"/>
          <ac:spMkLst>
            <pc:docMk/>
            <pc:sldMk cId="3749388472" sldId="919"/>
            <ac:spMk id="10" creationId="{4C5297D4-1A90-BA7E-1EA2-3486955EA032}"/>
          </ac:spMkLst>
        </pc:spChg>
        <pc:spChg chg="mod">
          <ac:chgData name="Yoel Kortick" userId="167978f5-7f40-4909-85d5-d4149554ad4e" providerId="ADAL" clId="{A342A5EE-A6B0-4C4C-B1D9-2F22368D26C3}" dt="2024-08-08T06:38:04.703" v="2651"/>
          <ac:spMkLst>
            <pc:docMk/>
            <pc:sldMk cId="3749388472" sldId="919"/>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2948057144" sldId="920"/>
        </pc:sldMkLst>
      </pc:sldChg>
      <pc:sldChg chg="del">
        <pc:chgData name="Yoel Kortick" userId="167978f5-7f40-4909-85d5-d4149554ad4e" providerId="ADAL" clId="{A342A5EE-A6B0-4C4C-B1D9-2F22368D26C3}" dt="2024-08-08T07:49:47.555" v="3632" actId="47"/>
        <pc:sldMkLst>
          <pc:docMk/>
          <pc:sldMk cId="3737752867" sldId="921"/>
        </pc:sldMkLst>
      </pc:sldChg>
      <pc:sldChg chg="modSp del">
        <pc:chgData name="Yoel Kortick" userId="167978f5-7f40-4909-85d5-d4149554ad4e" providerId="ADAL" clId="{A342A5EE-A6B0-4C4C-B1D9-2F22368D26C3}" dt="2024-08-08T07:49:47.555" v="3632" actId="47"/>
        <pc:sldMkLst>
          <pc:docMk/>
          <pc:sldMk cId="330620700" sldId="922"/>
        </pc:sldMkLst>
        <pc:spChg chg="mod">
          <ac:chgData name="Yoel Kortick" userId="167978f5-7f40-4909-85d5-d4149554ad4e" providerId="ADAL" clId="{A342A5EE-A6B0-4C4C-B1D9-2F22368D26C3}" dt="2024-08-08T06:38:04.703" v="2651"/>
          <ac:spMkLst>
            <pc:docMk/>
            <pc:sldMk cId="330620700" sldId="922"/>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350084439" sldId="923"/>
        </pc:sldMkLst>
      </pc:sldChg>
      <pc:sldChg chg="del">
        <pc:chgData name="Yoel Kortick" userId="167978f5-7f40-4909-85d5-d4149554ad4e" providerId="ADAL" clId="{A342A5EE-A6B0-4C4C-B1D9-2F22368D26C3}" dt="2024-08-08T07:49:47.555" v="3632" actId="47"/>
        <pc:sldMkLst>
          <pc:docMk/>
          <pc:sldMk cId="2981544445" sldId="924"/>
        </pc:sldMkLst>
      </pc:sldChg>
      <pc:sldChg chg="modSp del">
        <pc:chgData name="Yoel Kortick" userId="167978f5-7f40-4909-85d5-d4149554ad4e" providerId="ADAL" clId="{A342A5EE-A6B0-4C4C-B1D9-2F22368D26C3}" dt="2024-08-08T07:49:47.555" v="3632" actId="47"/>
        <pc:sldMkLst>
          <pc:docMk/>
          <pc:sldMk cId="2812809134" sldId="925"/>
        </pc:sldMkLst>
        <pc:spChg chg="mod">
          <ac:chgData name="Yoel Kortick" userId="167978f5-7f40-4909-85d5-d4149554ad4e" providerId="ADAL" clId="{A342A5EE-A6B0-4C4C-B1D9-2F22368D26C3}" dt="2024-08-08T06:38:04.703" v="2651"/>
          <ac:spMkLst>
            <pc:docMk/>
            <pc:sldMk cId="2812809134" sldId="925"/>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552705264" sldId="926"/>
        </pc:sldMkLst>
        <pc:spChg chg="mod">
          <ac:chgData name="Yoel Kortick" userId="167978f5-7f40-4909-85d5-d4149554ad4e" providerId="ADAL" clId="{A342A5EE-A6B0-4C4C-B1D9-2F22368D26C3}" dt="2024-08-08T06:38:04.703" v="2651"/>
          <ac:spMkLst>
            <pc:docMk/>
            <pc:sldMk cId="3552705264" sldId="926"/>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1179795690" sldId="927"/>
        </pc:sldMkLst>
      </pc:sldChg>
      <pc:sldChg chg="del">
        <pc:chgData name="Yoel Kortick" userId="167978f5-7f40-4909-85d5-d4149554ad4e" providerId="ADAL" clId="{A342A5EE-A6B0-4C4C-B1D9-2F22368D26C3}" dt="2024-08-08T07:49:47.555" v="3632" actId="47"/>
        <pc:sldMkLst>
          <pc:docMk/>
          <pc:sldMk cId="2304506645" sldId="928"/>
        </pc:sldMkLst>
      </pc:sldChg>
      <pc:sldChg chg="modSp del">
        <pc:chgData name="Yoel Kortick" userId="167978f5-7f40-4909-85d5-d4149554ad4e" providerId="ADAL" clId="{A342A5EE-A6B0-4C4C-B1D9-2F22368D26C3}" dt="2024-08-08T07:49:47.555" v="3632" actId="47"/>
        <pc:sldMkLst>
          <pc:docMk/>
          <pc:sldMk cId="885234412" sldId="929"/>
        </pc:sldMkLst>
        <pc:spChg chg="mod">
          <ac:chgData name="Yoel Kortick" userId="167978f5-7f40-4909-85d5-d4149554ad4e" providerId="ADAL" clId="{A342A5EE-A6B0-4C4C-B1D9-2F22368D26C3}" dt="2024-08-08T06:38:04.703" v="2651"/>
          <ac:spMkLst>
            <pc:docMk/>
            <pc:sldMk cId="885234412" sldId="929"/>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276195141" sldId="930"/>
        </pc:sldMkLst>
        <pc:spChg chg="mod">
          <ac:chgData name="Yoel Kortick" userId="167978f5-7f40-4909-85d5-d4149554ad4e" providerId="ADAL" clId="{A342A5EE-A6B0-4C4C-B1D9-2F22368D26C3}" dt="2024-08-08T06:38:04.703" v="2651"/>
          <ac:spMkLst>
            <pc:docMk/>
            <pc:sldMk cId="3276195141" sldId="930"/>
            <ac:spMk id="11" creationId="{1ACE3884-5DD3-4F86-13C6-FF34F1D35C8C}"/>
          </ac:spMkLst>
        </pc:spChg>
      </pc:sldChg>
      <pc:sldChg chg="modSp del">
        <pc:chgData name="Yoel Kortick" userId="167978f5-7f40-4909-85d5-d4149554ad4e" providerId="ADAL" clId="{A342A5EE-A6B0-4C4C-B1D9-2F22368D26C3}" dt="2024-08-08T10:42:53.176" v="5073" actId="47"/>
        <pc:sldMkLst>
          <pc:docMk/>
          <pc:sldMk cId="749251916" sldId="931"/>
        </pc:sldMkLst>
        <pc:spChg chg="mod">
          <ac:chgData name="Yoel Kortick" userId="167978f5-7f40-4909-85d5-d4149554ad4e" providerId="ADAL" clId="{A342A5EE-A6B0-4C4C-B1D9-2F22368D26C3}" dt="2024-08-08T06:38:04.703" v="2651"/>
          <ac:spMkLst>
            <pc:docMk/>
            <pc:sldMk cId="749251916" sldId="931"/>
            <ac:spMk id="11" creationId="{1ACE3884-5DD3-4F86-13C6-FF34F1D35C8C}"/>
          </ac:spMkLst>
        </pc:spChg>
      </pc:sldChg>
      <pc:sldChg chg="addSp delSp modSp add mod">
        <pc:chgData name="Yoel Kortick" userId="167978f5-7f40-4909-85d5-d4149554ad4e" providerId="ADAL" clId="{A342A5EE-A6B0-4C4C-B1D9-2F22368D26C3}" dt="2024-08-08T10:44:13.834" v="5104"/>
        <pc:sldMkLst>
          <pc:docMk/>
          <pc:sldMk cId="3232590279" sldId="932"/>
        </pc:sldMkLst>
        <pc:spChg chg="add mod">
          <ac:chgData name="Yoel Kortick" userId="167978f5-7f40-4909-85d5-d4149554ad4e" providerId="ADAL" clId="{A342A5EE-A6B0-4C4C-B1D9-2F22368D26C3}" dt="2024-08-08T10:35:31.314" v="4637" actId="20577"/>
          <ac:spMkLst>
            <pc:docMk/>
            <pc:sldMk cId="3232590279" sldId="932"/>
            <ac:spMk id="2" creationId="{EBD453DE-811A-F963-75BC-9236C3475F52}"/>
          </ac:spMkLst>
        </pc:spChg>
        <pc:spChg chg="add del mod">
          <ac:chgData name="Yoel Kortick" userId="167978f5-7f40-4909-85d5-d4149554ad4e" providerId="ADAL" clId="{A342A5EE-A6B0-4C4C-B1D9-2F22368D26C3}" dt="2024-08-08T05:39:54.726" v="356" actId="478"/>
          <ac:spMkLst>
            <pc:docMk/>
            <pc:sldMk cId="3232590279" sldId="932"/>
            <ac:spMk id="3" creationId="{F636C2F6-CF5E-37B7-2F58-9EFF63E08D22}"/>
          </ac:spMkLst>
        </pc:spChg>
        <pc:spChg chg="add mod">
          <ac:chgData name="Yoel Kortick" userId="167978f5-7f40-4909-85d5-d4149554ad4e" providerId="ADAL" clId="{A342A5EE-A6B0-4C4C-B1D9-2F22368D26C3}" dt="2024-08-08T10:35:40.453" v="4647" actId="1036"/>
          <ac:spMkLst>
            <pc:docMk/>
            <pc:sldMk cId="3232590279" sldId="932"/>
            <ac:spMk id="7" creationId="{E836100F-8127-0281-F31A-A75AFBF831C9}"/>
          </ac:spMkLst>
        </pc:spChg>
        <pc:spChg chg="add mod">
          <ac:chgData name="Yoel Kortick" userId="167978f5-7f40-4909-85d5-d4149554ad4e" providerId="ADAL" clId="{A342A5EE-A6B0-4C4C-B1D9-2F22368D26C3}" dt="2024-08-08T10:35:40.453" v="4647" actId="1036"/>
          <ac:spMkLst>
            <pc:docMk/>
            <pc:sldMk cId="3232590279" sldId="932"/>
            <ac:spMk id="8" creationId="{4BEBAAAA-4513-2012-2B44-C33C4D277274}"/>
          </ac:spMkLst>
        </pc:spChg>
        <pc:spChg chg="mod">
          <ac:chgData name="Yoel Kortick" userId="167978f5-7f40-4909-85d5-d4149554ad4e" providerId="ADAL" clId="{A342A5EE-A6B0-4C4C-B1D9-2F22368D26C3}" dt="2024-08-08T10:44:13.834" v="5104"/>
          <ac:spMkLst>
            <pc:docMk/>
            <pc:sldMk cId="3232590279" sldId="932"/>
            <ac:spMk id="10" creationId="{4C5297D4-1A90-BA7E-1EA2-3486955EA032}"/>
          </ac:spMkLst>
        </pc:spChg>
        <pc:spChg chg="del">
          <ac:chgData name="Yoel Kortick" userId="167978f5-7f40-4909-85d5-d4149554ad4e" providerId="ADAL" clId="{A342A5EE-A6B0-4C4C-B1D9-2F22368D26C3}" dt="2024-08-08T05:39:53.939" v="355" actId="478"/>
          <ac:spMkLst>
            <pc:docMk/>
            <pc:sldMk cId="3232590279" sldId="932"/>
            <ac:spMk id="11" creationId="{1ACE3884-5DD3-4F86-13C6-FF34F1D35C8C}"/>
          </ac:spMkLst>
        </pc:spChg>
        <pc:spChg chg="add mod">
          <ac:chgData name="Yoel Kortick" userId="167978f5-7f40-4909-85d5-d4149554ad4e" providerId="ADAL" clId="{A342A5EE-A6B0-4C4C-B1D9-2F22368D26C3}" dt="2024-08-08T10:35:40.453" v="4647" actId="1036"/>
          <ac:spMkLst>
            <pc:docMk/>
            <pc:sldMk cId="3232590279" sldId="932"/>
            <ac:spMk id="12" creationId="{C9277731-A2B7-EAEF-6914-7EC6B262CDD3}"/>
          </ac:spMkLst>
        </pc:spChg>
        <pc:spChg chg="add mod">
          <ac:chgData name="Yoel Kortick" userId="167978f5-7f40-4909-85d5-d4149554ad4e" providerId="ADAL" clId="{A342A5EE-A6B0-4C4C-B1D9-2F22368D26C3}" dt="2024-08-08T10:35:40.453" v="4647" actId="1036"/>
          <ac:spMkLst>
            <pc:docMk/>
            <pc:sldMk cId="3232590279" sldId="932"/>
            <ac:spMk id="13" creationId="{5061D5F6-AE12-2F6F-899D-9670A66B5987}"/>
          </ac:spMkLst>
        </pc:spChg>
        <pc:spChg chg="add mod">
          <ac:chgData name="Yoel Kortick" userId="167978f5-7f40-4909-85d5-d4149554ad4e" providerId="ADAL" clId="{A342A5EE-A6B0-4C4C-B1D9-2F22368D26C3}" dt="2024-08-08T10:35:40.453" v="4647" actId="1036"/>
          <ac:spMkLst>
            <pc:docMk/>
            <pc:sldMk cId="3232590279" sldId="932"/>
            <ac:spMk id="14" creationId="{8A95C159-D076-A1F2-0642-74B5231BDF57}"/>
          </ac:spMkLst>
        </pc:spChg>
        <pc:spChg chg="add mod">
          <ac:chgData name="Yoel Kortick" userId="167978f5-7f40-4909-85d5-d4149554ad4e" providerId="ADAL" clId="{A342A5EE-A6B0-4C4C-B1D9-2F22368D26C3}" dt="2024-08-08T10:35:40.453" v="4647" actId="1036"/>
          <ac:spMkLst>
            <pc:docMk/>
            <pc:sldMk cId="3232590279" sldId="932"/>
            <ac:spMk id="15" creationId="{C2E0F904-0C1E-6DB6-CCD6-3924126DF523}"/>
          </ac:spMkLst>
        </pc:spChg>
        <pc:picChg chg="del">
          <ac:chgData name="Yoel Kortick" userId="167978f5-7f40-4909-85d5-d4149554ad4e" providerId="ADAL" clId="{A342A5EE-A6B0-4C4C-B1D9-2F22368D26C3}" dt="2024-08-08T05:39:55.452" v="357" actId="478"/>
          <ac:picMkLst>
            <pc:docMk/>
            <pc:sldMk cId="3232590279" sldId="932"/>
            <ac:picMk id="5" creationId="{33627805-660F-0F52-A1AA-424412D7B51C}"/>
          </ac:picMkLst>
        </pc:picChg>
        <pc:picChg chg="add mod">
          <ac:chgData name="Yoel Kortick" userId="167978f5-7f40-4909-85d5-d4149554ad4e" providerId="ADAL" clId="{A342A5EE-A6B0-4C4C-B1D9-2F22368D26C3}" dt="2024-08-08T10:35:40.453" v="4647" actId="1036"/>
          <ac:picMkLst>
            <pc:docMk/>
            <pc:sldMk cId="3232590279" sldId="932"/>
            <ac:picMk id="6" creationId="{29CCA19B-A67D-B8F6-1D33-88F77D3A59EA}"/>
          </ac:picMkLst>
        </pc:picChg>
        <pc:cxnChg chg="add mod">
          <ac:chgData name="Yoel Kortick" userId="167978f5-7f40-4909-85d5-d4149554ad4e" providerId="ADAL" clId="{A342A5EE-A6B0-4C4C-B1D9-2F22368D26C3}" dt="2024-08-08T10:35:40.453" v="4647" actId="1036"/>
          <ac:cxnSpMkLst>
            <pc:docMk/>
            <pc:sldMk cId="3232590279" sldId="932"/>
            <ac:cxnSpMk id="17" creationId="{4B513527-7D48-8908-9387-3B560065E0CA}"/>
          </ac:cxnSpMkLst>
        </pc:cxnChg>
        <pc:cxnChg chg="add mod">
          <ac:chgData name="Yoel Kortick" userId="167978f5-7f40-4909-85d5-d4149554ad4e" providerId="ADAL" clId="{A342A5EE-A6B0-4C4C-B1D9-2F22368D26C3}" dt="2024-08-08T10:35:40.453" v="4647" actId="1036"/>
          <ac:cxnSpMkLst>
            <pc:docMk/>
            <pc:sldMk cId="3232590279" sldId="932"/>
            <ac:cxnSpMk id="19" creationId="{78FA78BF-8811-8793-DE68-85FA712F1451}"/>
          </ac:cxnSpMkLst>
        </pc:cxnChg>
      </pc:sldChg>
      <pc:sldChg chg="addSp delSp modSp add mod">
        <pc:chgData name="Yoel Kortick" userId="167978f5-7f40-4909-85d5-d4149554ad4e" providerId="ADAL" clId="{A342A5EE-A6B0-4C4C-B1D9-2F22368D26C3}" dt="2024-08-08T10:43:58.383" v="5103"/>
        <pc:sldMkLst>
          <pc:docMk/>
          <pc:sldMk cId="3253824842" sldId="933"/>
        </pc:sldMkLst>
        <pc:spChg chg="del">
          <ac:chgData name="Yoel Kortick" userId="167978f5-7f40-4909-85d5-d4149554ad4e" providerId="ADAL" clId="{A342A5EE-A6B0-4C4C-B1D9-2F22368D26C3}" dt="2024-08-08T06:04:07.367" v="1148" actId="478"/>
          <ac:spMkLst>
            <pc:docMk/>
            <pc:sldMk cId="3253824842" sldId="933"/>
            <ac:spMk id="2" creationId="{F73B0E7F-8AD7-D864-EC51-185EE602735C}"/>
          </ac:spMkLst>
        </pc:spChg>
        <pc:spChg chg="mod">
          <ac:chgData name="Yoel Kortick" userId="167978f5-7f40-4909-85d5-d4149554ad4e" providerId="ADAL" clId="{A342A5EE-A6B0-4C4C-B1D9-2F22368D26C3}" dt="2024-08-08T10:43:58.383" v="5103"/>
          <ac:spMkLst>
            <pc:docMk/>
            <pc:sldMk cId="3253824842" sldId="933"/>
            <ac:spMk id="4" creationId="{9EF35AAD-6DBE-B756-5965-9D6F5BEE6A01}"/>
          </ac:spMkLst>
        </pc:spChg>
        <pc:spChg chg="mod">
          <ac:chgData name="Yoel Kortick" userId="167978f5-7f40-4909-85d5-d4149554ad4e" providerId="ADAL" clId="{A342A5EE-A6B0-4C4C-B1D9-2F22368D26C3}" dt="2024-08-08T06:04:02.638" v="1147" actId="1076"/>
          <ac:spMkLst>
            <pc:docMk/>
            <pc:sldMk cId="3253824842" sldId="933"/>
            <ac:spMk id="11" creationId="{1ACE3884-5DD3-4F86-13C6-FF34F1D35C8C}"/>
          </ac:spMkLst>
        </pc:spChg>
        <pc:spChg chg="del">
          <ac:chgData name="Yoel Kortick" userId="167978f5-7f40-4909-85d5-d4149554ad4e" providerId="ADAL" clId="{A342A5EE-A6B0-4C4C-B1D9-2F22368D26C3}" dt="2024-08-08T06:04:07.367" v="1148" actId="478"/>
          <ac:spMkLst>
            <pc:docMk/>
            <pc:sldMk cId="3253824842" sldId="933"/>
            <ac:spMk id="12" creationId="{1D7F6E4F-959E-9B4C-D0FF-09623FF48D29}"/>
          </ac:spMkLst>
        </pc:spChg>
        <pc:spChg chg="del">
          <ac:chgData name="Yoel Kortick" userId="167978f5-7f40-4909-85d5-d4149554ad4e" providerId="ADAL" clId="{A342A5EE-A6B0-4C4C-B1D9-2F22368D26C3}" dt="2024-08-08T06:04:09.943" v="1149" actId="478"/>
          <ac:spMkLst>
            <pc:docMk/>
            <pc:sldMk cId="3253824842" sldId="933"/>
            <ac:spMk id="13" creationId="{9953C8DE-A1F3-60E3-ED46-DB2C0CB9DBBD}"/>
          </ac:spMkLst>
        </pc:spChg>
        <pc:spChg chg="del">
          <ac:chgData name="Yoel Kortick" userId="167978f5-7f40-4909-85d5-d4149554ad4e" providerId="ADAL" clId="{A342A5EE-A6B0-4C4C-B1D9-2F22368D26C3}" dt="2024-08-08T06:04:07.367" v="1148" actId="478"/>
          <ac:spMkLst>
            <pc:docMk/>
            <pc:sldMk cId="3253824842" sldId="933"/>
            <ac:spMk id="15" creationId="{916EE23A-8D33-1A21-CA7B-5399F076A847}"/>
          </ac:spMkLst>
        </pc:spChg>
        <pc:spChg chg="del">
          <ac:chgData name="Yoel Kortick" userId="167978f5-7f40-4909-85d5-d4149554ad4e" providerId="ADAL" clId="{A342A5EE-A6B0-4C4C-B1D9-2F22368D26C3}" dt="2024-08-08T06:04:07.367" v="1148" actId="478"/>
          <ac:spMkLst>
            <pc:docMk/>
            <pc:sldMk cId="3253824842" sldId="933"/>
            <ac:spMk id="16" creationId="{E8F4A674-9235-6371-E286-D22E091EC693}"/>
          </ac:spMkLst>
        </pc:spChg>
        <pc:picChg chg="del">
          <ac:chgData name="Yoel Kortick" userId="167978f5-7f40-4909-85d5-d4149554ad4e" providerId="ADAL" clId="{A342A5EE-A6B0-4C4C-B1D9-2F22368D26C3}" dt="2024-08-08T06:03:59.516" v="1145" actId="478"/>
          <ac:picMkLst>
            <pc:docMk/>
            <pc:sldMk cId="3253824842" sldId="933"/>
            <ac:picMk id="6" creationId="{67EEEE86-BCA4-1820-65E3-9E7928E0DFA9}"/>
          </ac:picMkLst>
        </pc:picChg>
        <pc:picChg chg="add mod">
          <ac:chgData name="Yoel Kortick" userId="167978f5-7f40-4909-85d5-d4149554ad4e" providerId="ADAL" clId="{A342A5EE-A6B0-4C4C-B1D9-2F22368D26C3}" dt="2024-08-08T06:04:16.287" v="1153" actId="208"/>
          <ac:picMkLst>
            <pc:docMk/>
            <pc:sldMk cId="3253824842" sldId="933"/>
            <ac:picMk id="7" creationId="{20777BDB-5024-833F-6C98-EC382AE1F1E0}"/>
          </ac:picMkLst>
        </pc:picChg>
        <pc:cxnChg chg="del">
          <ac:chgData name="Yoel Kortick" userId="167978f5-7f40-4909-85d5-d4149554ad4e" providerId="ADAL" clId="{A342A5EE-A6B0-4C4C-B1D9-2F22368D26C3}" dt="2024-08-08T06:04:07.367" v="1148" actId="478"/>
          <ac:cxnSpMkLst>
            <pc:docMk/>
            <pc:sldMk cId="3253824842" sldId="933"/>
            <ac:cxnSpMk id="5" creationId="{76543CE5-7497-FA59-C976-DBF7A1A2F580}"/>
          </ac:cxnSpMkLst>
        </pc:cxnChg>
      </pc:sldChg>
      <pc:sldChg chg="addSp delSp modSp add mod">
        <pc:chgData name="Yoel Kortick" userId="167978f5-7f40-4909-85d5-d4149554ad4e" providerId="ADAL" clId="{A342A5EE-A6B0-4C4C-B1D9-2F22368D26C3}" dt="2024-08-08T11:57:35.194" v="7870" actId="208"/>
        <pc:sldMkLst>
          <pc:docMk/>
          <pc:sldMk cId="1799239463" sldId="934"/>
        </pc:sldMkLst>
        <pc:spChg chg="mod">
          <ac:chgData name="Yoel Kortick" userId="167978f5-7f40-4909-85d5-d4149554ad4e" providerId="ADAL" clId="{A342A5EE-A6B0-4C4C-B1D9-2F22368D26C3}" dt="2024-08-08T10:36:41.229" v="4699" actId="20577"/>
          <ac:spMkLst>
            <pc:docMk/>
            <pc:sldMk cId="1799239463" sldId="934"/>
            <ac:spMk id="4" creationId="{9EF35AAD-6DBE-B756-5965-9D6F5BEE6A01}"/>
          </ac:spMkLst>
        </pc:spChg>
        <pc:spChg chg="add">
          <ac:chgData name="Yoel Kortick" userId="167978f5-7f40-4909-85d5-d4149554ad4e" providerId="ADAL" clId="{A342A5EE-A6B0-4C4C-B1D9-2F22368D26C3}" dt="2024-08-08T06:08:38.888" v="1278" actId="11529"/>
          <ac:spMkLst>
            <pc:docMk/>
            <pc:sldMk cId="1799239463" sldId="934"/>
            <ac:spMk id="5" creationId="{CBAF0935-B9B2-1031-3F7E-233B8D4BCFD2}"/>
          </ac:spMkLst>
        </pc:spChg>
        <pc:spChg chg="add">
          <ac:chgData name="Yoel Kortick" userId="167978f5-7f40-4909-85d5-d4149554ad4e" providerId="ADAL" clId="{A342A5EE-A6B0-4C4C-B1D9-2F22368D26C3}" dt="2024-08-08T06:08:43.496" v="1279" actId="11529"/>
          <ac:spMkLst>
            <pc:docMk/>
            <pc:sldMk cId="1799239463" sldId="934"/>
            <ac:spMk id="6" creationId="{ED43698A-F09C-93CA-40EF-E06A38D75CF7}"/>
          </ac:spMkLst>
        </pc:spChg>
        <pc:spChg chg="add mod">
          <ac:chgData name="Yoel Kortick" userId="167978f5-7f40-4909-85d5-d4149554ad4e" providerId="ADAL" clId="{A342A5EE-A6B0-4C4C-B1D9-2F22368D26C3}" dt="2024-08-08T07:47:57.128" v="3620" actId="14100"/>
          <ac:spMkLst>
            <pc:docMk/>
            <pc:sldMk cId="1799239463" sldId="934"/>
            <ac:spMk id="8" creationId="{7D7A1BE8-C167-B88D-230D-D3BA6C3DA673}"/>
          </ac:spMkLst>
        </pc:spChg>
        <pc:spChg chg="mod">
          <ac:chgData name="Yoel Kortick" userId="167978f5-7f40-4909-85d5-d4149554ad4e" providerId="ADAL" clId="{A342A5EE-A6B0-4C4C-B1D9-2F22368D26C3}" dt="2024-08-08T06:38:04.703" v="2651"/>
          <ac:spMkLst>
            <pc:docMk/>
            <pc:sldMk cId="1799239463" sldId="934"/>
            <ac:spMk id="11" creationId="{1ACE3884-5DD3-4F86-13C6-FF34F1D35C8C}"/>
          </ac:spMkLst>
        </pc:spChg>
        <pc:spChg chg="add mod">
          <ac:chgData name="Yoel Kortick" userId="167978f5-7f40-4909-85d5-d4149554ad4e" providerId="ADAL" clId="{A342A5EE-A6B0-4C4C-B1D9-2F22368D26C3}" dt="2024-08-08T07:47:57.128" v="3620" actId="14100"/>
          <ac:spMkLst>
            <pc:docMk/>
            <pc:sldMk cId="1799239463" sldId="934"/>
            <ac:spMk id="16" creationId="{82348CB2-01B5-5D27-6073-634CAE5EB572}"/>
          </ac:spMkLst>
        </pc:spChg>
        <pc:picChg chg="add mod">
          <ac:chgData name="Yoel Kortick" userId="167978f5-7f40-4909-85d5-d4149554ad4e" providerId="ADAL" clId="{A342A5EE-A6B0-4C4C-B1D9-2F22368D26C3}" dt="2024-08-08T11:57:35.194" v="7870" actId="208"/>
          <ac:picMkLst>
            <pc:docMk/>
            <pc:sldMk cId="1799239463" sldId="934"/>
            <ac:picMk id="3" creationId="{256F9A43-B4AC-883A-6E0B-33A4E4255C67}"/>
          </ac:picMkLst>
        </pc:picChg>
        <pc:picChg chg="del">
          <ac:chgData name="Yoel Kortick" userId="167978f5-7f40-4909-85d5-d4149554ad4e" providerId="ADAL" clId="{A342A5EE-A6B0-4C4C-B1D9-2F22368D26C3}" dt="2024-08-08T06:07:34.888" v="1255" actId="478"/>
          <ac:picMkLst>
            <pc:docMk/>
            <pc:sldMk cId="1799239463" sldId="934"/>
            <ac:picMk id="7" creationId="{20777BDB-5024-833F-6C98-EC382AE1F1E0}"/>
          </ac:picMkLst>
        </pc:picChg>
        <pc:cxnChg chg="add mod">
          <ac:chgData name="Yoel Kortick" userId="167978f5-7f40-4909-85d5-d4149554ad4e" providerId="ADAL" clId="{A342A5EE-A6B0-4C4C-B1D9-2F22368D26C3}" dt="2024-08-08T06:09:41.309" v="1385" actId="14100"/>
          <ac:cxnSpMkLst>
            <pc:docMk/>
            <pc:sldMk cId="1799239463" sldId="934"/>
            <ac:cxnSpMk id="12" creationId="{BDA4E26D-E96D-D0EB-9887-BC98CFC76F2D}"/>
          </ac:cxnSpMkLst>
        </pc:cxnChg>
        <pc:cxnChg chg="add mod">
          <ac:chgData name="Yoel Kortick" userId="167978f5-7f40-4909-85d5-d4149554ad4e" providerId="ADAL" clId="{A342A5EE-A6B0-4C4C-B1D9-2F22368D26C3}" dt="2024-08-08T06:09:38.143" v="1384"/>
          <ac:cxnSpMkLst>
            <pc:docMk/>
            <pc:sldMk cId="1799239463" sldId="934"/>
            <ac:cxnSpMk id="14" creationId="{A3D33CDF-BA6F-9B42-2E93-9894B1C2BDC0}"/>
          </ac:cxnSpMkLst>
        </pc:cxnChg>
        <pc:cxnChg chg="add mod">
          <ac:chgData name="Yoel Kortick" userId="167978f5-7f40-4909-85d5-d4149554ad4e" providerId="ADAL" clId="{A342A5EE-A6B0-4C4C-B1D9-2F22368D26C3}" dt="2024-08-08T06:15:58.279" v="1710" actId="1035"/>
          <ac:cxnSpMkLst>
            <pc:docMk/>
            <pc:sldMk cId="1799239463" sldId="934"/>
            <ac:cxnSpMk id="17" creationId="{87327652-D603-EC0B-B3DC-B2444A270096}"/>
          </ac:cxnSpMkLst>
        </pc:cxnChg>
        <pc:cxnChg chg="add mod">
          <ac:chgData name="Yoel Kortick" userId="167978f5-7f40-4909-85d5-d4149554ad4e" providerId="ADAL" clId="{A342A5EE-A6B0-4C4C-B1D9-2F22368D26C3}" dt="2024-08-08T06:15:58.279" v="1710" actId="1035"/>
          <ac:cxnSpMkLst>
            <pc:docMk/>
            <pc:sldMk cId="1799239463" sldId="934"/>
            <ac:cxnSpMk id="18" creationId="{026F4BB1-E59A-8A07-DE3F-207ACB5E2832}"/>
          </ac:cxnSpMkLst>
        </pc:cxnChg>
      </pc:sldChg>
      <pc:sldChg chg="addSp delSp modSp add mod">
        <pc:chgData name="Yoel Kortick" userId="167978f5-7f40-4909-85d5-d4149554ad4e" providerId="ADAL" clId="{A342A5EE-A6B0-4C4C-B1D9-2F22368D26C3}" dt="2024-08-08T10:40:52.922" v="4954" actId="404"/>
        <pc:sldMkLst>
          <pc:docMk/>
          <pc:sldMk cId="4191140466" sldId="935"/>
        </pc:sldMkLst>
        <pc:spChg chg="mod">
          <ac:chgData name="Yoel Kortick" userId="167978f5-7f40-4909-85d5-d4149554ad4e" providerId="ADAL" clId="{A342A5EE-A6B0-4C4C-B1D9-2F22368D26C3}" dt="2024-08-08T06:13:17.822" v="1587" actId="1036"/>
          <ac:spMkLst>
            <pc:docMk/>
            <pc:sldMk cId="4191140466" sldId="935"/>
            <ac:spMk id="4" creationId="{2E1CC8E5-89DC-FB6D-6337-FF540A8FCD53}"/>
          </ac:spMkLst>
        </pc:spChg>
        <pc:spChg chg="mod">
          <ac:chgData name="Yoel Kortick" userId="167978f5-7f40-4909-85d5-d4149554ad4e" providerId="ADAL" clId="{A342A5EE-A6B0-4C4C-B1D9-2F22368D26C3}" dt="2024-08-08T06:13:27.616" v="1589" actId="14100"/>
          <ac:spMkLst>
            <pc:docMk/>
            <pc:sldMk cId="4191140466" sldId="935"/>
            <ac:spMk id="5" creationId="{EF225FAA-0E30-32D3-14E5-1A5136FFEF3D}"/>
          </ac:spMkLst>
        </pc:spChg>
        <pc:spChg chg="mod">
          <ac:chgData name="Yoel Kortick" userId="167978f5-7f40-4909-85d5-d4149554ad4e" providerId="ADAL" clId="{A342A5EE-A6B0-4C4C-B1D9-2F22368D26C3}" dt="2024-08-08T10:40:52.922" v="4954" actId="404"/>
          <ac:spMkLst>
            <pc:docMk/>
            <pc:sldMk cId="4191140466" sldId="935"/>
            <ac:spMk id="10" creationId="{4C5297D4-1A90-BA7E-1EA2-3486955EA032}"/>
          </ac:spMkLst>
        </pc:spChg>
        <pc:spChg chg="mod">
          <ac:chgData name="Yoel Kortick" userId="167978f5-7f40-4909-85d5-d4149554ad4e" providerId="ADAL" clId="{A342A5EE-A6B0-4C4C-B1D9-2F22368D26C3}" dt="2024-08-08T06:13:34.289" v="1592" actId="20577"/>
          <ac:spMkLst>
            <pc:docMk/>
            <pc:sldMk cId="4191140466" sldId="935"/>
            <ac:spMk id="11" creationId="{1ACE3884-5DD3-4F86-13C6-FF34F1D35C8C}"/>
          </ac:spMkLst>
        </pc:spChg>
        <pc:picChg chg="del">
          <ac:chgData name="Yoel Kortick" userId="167978f5-7f40-4909-85d5-d4149554ad4e" providerId="ADAL" clId="{A342A5EE-A6B0-4C4C-B1D9-2F22368D26C3}" dt="2024-08-08T06:12:56.656" v="1576" actId="478"/>
          <ac:picMkLst>
            <pc:docMk/>
            <pc:sldMk cId="4191140466" sldId="935"/>
            <ac:picMk id="3" creationId="{FC3357C2-D2FF-0E79-1DD5-2F871236EEB5}"/>
          </ac:picMkLst>
        </pc:picChg>
        <pc:picChg chg="add mod ord">
          <ac:chgData name="Yoel Kortick" userId="167978f5-7f40-4909-85d5-d4149554ad4e" providerId="ADAL" clId="{A342A5EE-A6B0-4C4C-B1D9-2F22368D26C3}" dt="2024-08-08T06:13:29.305" v="1590" actId="208"/>
          <ac:picMkLst>
            <pc:docMk/>
            <pc:sldMk cId="4191140466" sldId="935"/>
            <ac:picMk id="6" creationId="{4188026D-3858-EA09-1A55-3747893A21DD}"/>
          </ac:picMkLst>
        </pc:picChg>
      </pc:sldChg>
      <pc:sldChg chg="addSp delSp modSp add mod">
        <pc:chgData name="Yoel Kortick" userId="167978f5-7f40-4909-85d5-d4149554ad4e" providerId="ADAL" clId="{A342A5EE-A6B0-4C4C-B1D9-2F22368D26C3}" dt="2024-08-08T11:58:53.115" v="7885" actId="14100"/>
        <pc:sldMkLst>
          <pc:docMk/>
          <pc:sldMk cId="3826975935" sldId="936"/>
        </pc:sldMkLst>
        <pc:spChg chg="add mod">
          <ac:chgData name="Yoel Kortick" userId="167978f5-7f40-4909-85d5-d4149554ad4e" providerId="ADAL" clId="{A342A5EE-A6B0-4C4C-B1D9-2F22368D26C3}" dt="2024-08-08T11:58:31.044" v="7871" actId="20577"/>
          <ac:spMkLst>
            <pc:docMk/>
            <pc:sldMk cId="3826975935" sldId="936"/>
            <ac:spMk id="2" creationId="{F78DA53B-BD74-AA56-C3C8-FD1960E0158F}"/>
          </ac:spMkLst>
        </pc:spChg>
        <pc:spChg chg="del">
          <ac:chgData name="Yoel Kortick" userId="167978f5-7f40-4909-85d5-d4149554ad4e" providerId="ADAL" clId="{A342A5EE-A6B0-4C4C-B1D9-2F22368D26C3}" dt="2024-08-08T06:19:09.038" v="1817" actId="478"/>
          <ac:spMkLst>
            <pc:docMk/>
            <pc:sldMk cId="3826975935" sldId="936"/>
            <ac:spMk id="4" creationId="{2E1CC8E5-89DC-FB6D-6337-FF540A8FCD53}"/>
          </ac:spMkLst>
        </pc:spChg>
        <pc:spChg chg="add">
          <ac:chgData name="Yoel Kortick" userId="167978f5-7f40-4909-85d5-d4149554ad4e" providerId="ADAL" clId="{A342A5EE-A6B0-4C4C-B1D9-2F22368D26C3}" dt="2024-08-08T10:38:36.772" v="4844" actId="11529"/>
          <ac:spMkLst>
            <pc:docMk/>
            <pc:sldMk cId="3826975935" sldId="936"/>
            <ac:spMk id="4" creationId="{F91B72B9-1E67-7684-02C3-8A461FA4478B}"/>
          </ac:spMkLst>
        </pc:spChg>
        <pc:spChg chg="add">
          <ac:chgData name="Yoel Kortick" userId="167978f5-7f40-4909-85d5-d4149554ad4e" providerId="ADAL" clId="{A342A5EE-A6B0-4C4C-B1D9-2F22368D26C3}" dt="2024-08-08T10:38:41.839" v="4845" actId="11529"/>
          <ac:spMkLst>
            <pc:docMk/>
            <pc:sldMk cId="3826975935" sldId="936"/>
            <ac:spMk id="5" creationId="{744C2E83-F538-DC57-851E-F881398A765E}"/>
          </ac:spMkLst>
        </pc:spChg>
        <pc:spChg chg="del">
          <ac:chgData name="Yoel Kortick" userId="167978f5-7f40-4909-85d5-d4149554ad4e" providerId="ADAL" clId="{A342A5EE-A6B0-4C4C-B1D9-2F22368D26C3}" dt="2024-08-08T06:19:10.112" v="1818" actId="478"/>
          <ac:spMkLst>
            <pc:docMk/>
            <pc:sldMk cId="3826975935" sldId="936"/>
            <ac:spMk id="5" creationId="{EF225FAA-0E30-32D3-14E5-1A5136FFEF3D}"/>
          </ac:spMkLst>
        </pc:spChg>
        <pc:spChg chg="add mod">
          <ac:chgData name="Yoel Kortick" userId="167978f5-7f40-4909-85d5-d4149554ad4e" providerId="ADAL" clId="{A342A5EE-A6B0-4C4C-B1D9-2F22368D26C3}" dt="2024-08-08T11:58:53.115" v="7885" actId="14100"/>
          <ac:spMkLst>
            <pc:docMk/>
            <pc:sldMk cId="3826975935" sldId="936"/>
            <ac:spMk id="7" creationId="{1AA64ACC-7651-BB94-3571-754D077201A5}"/>
          </ac:spMkLst>
        </pc:spChg>
        <pc:spChg chg="mod">
          <ac:chgData name="Yoel Kortick" userId="167978f5-7f40-4909-85d5-d4149554ad4e" providerId="ADAL" clId="{A342A5EE-A6B0-4C4C-B1D9-2F22368D26C3}" dt="2024-08-08T10:40:46.404" v="4952" actId="404"/>
          <ac:spMkLst>
            <pc:docMk/>
            <pc:sldMk cId="3826975935" sldId="936"/>
            <ac:spMk id="10" creationId="{4C5297D4-1A90-BA7E-1EA2-3486955EA032}"/>
          </ac:spMkLst>
        </pc:spChg>
        <pc:spChg chg="mod">
          <ac:chgData name="Yoel Kortick" userId="167978f5-7f40-4909-85d5-d4149554ad4e" providerId="ADAL" clId="{A342A5EE-A6B0-4C4C-B1D9-2F22368D26C3}" dt="2024-08-08T06:19:05.390" v="1816" actId="20577"/>
          <ac:spMkLst>
            <pc:docMk/>
            <pc:sldMk cId="3826975935" sldId="936"/>
            <ac:spMk id="11" creationId="{1ACE3884-5DD3-4F86-13C6-FF34F1D35C8C}"/>
          </ac:spMkLst>
        </pc:spChg>
        <pc:spChg chg="add">
          <ac:chgData name="Yoel Kortick" userId="167978f5-7f40-4909-85d5-d4149554ad4e" providerId="ADAL" clId="{A342A5EE-A6B0-4C4C-B1D9-2F22368D26C3}" dt="2024-08-08T06:20:26.745" v="1898" actId="11529"/>
          <ac:spMkLst>
            <pc:docMk/>
            <pc:sldMk cId="3826975935" sldId="936"/>
            <ac:spMk id="15" creationId="{413C7785-C7ED-3276-1FEE-39D3D2D7F22A}"/>
          </ac:spMkLst>
        </pc:spChg>
        <pc:spChg chg="add mod">
          <ac:chgData name="Yoel Kortick" userId="167978f5-7f40-4909-85d5-d4149554ad4e" providerId="ADAL" clId="{A342A5EE-A6B0-4C4C-B1D9-2F22368D26C3}" dt="2024-08-08T10:39:42.344" v="4938" actId="14100"/>
          <ac:spMkLst>
            <pc:docMk/>
            <pc:sldMk cId="3826975935" sldId="936"/>
            <ac:spMk id="17" creationId="{786D41CC-87AF-4E86-53AC-9287E2135C10}"/>
          </ac:spMkLst>
        </pc:spChg>
        <pc:picChg chg="add mod">
          <ac:chgData name="Yoel Kortick" userId="167978f5-7f40-4909-85d5-d4149554ad4e" providerId="ADAL" clId="{A342A5EE-A6B0-4C4C-B1D9-2F22368D26C3}" dt="2024-08-08T06:19:13.950" v="1819" actId="208"/>
          <ac:picMkLst>
            <pc:docMk/>
            <pc:sldMk cId="3826975935" sldId="936"/>
            <ac:picMk id="3" creationId="{6667586E-B8A3-4924-EB01-85146383D6AF}"/>
          </ac:picMkLst>
        </pc:picChg>
        <pc:picChg chg="del">
          <ac:chgData name="Yoel Kortick" userId="167978f5-7f40-4909-85d5-d4149554ad4e" providerId="ADAL" clId="{A342A5EE-A6B0-4C4C-B1D9-2F22368D26C3}" dt="2024-08-08T06:18:25.113" v="1813" actId="478"/>
          <ac:picMkLst>
            <pc:docMk/>
            <pc:sldMk cId="3826975935" sldId="936"/>
            <ac:picMk id="6" creationId="{4188026D-3858-EA09-1A55-3747893A21DD}"/>
          </ac:picMkLst>
        </pc:picChg>
        <pc:cxnChg chg="add mod">
          <ac:chgData name="Yoel Kortick" userId="167978f5-7f40-4909-85d5-d4149554ad4e" providerId="ADAL" clId="{A342A5EE-A6B0-4C4C-B1D9-2F22368D26C3}" dt="2024-08-08T10:39:29.441" v="4913" actId="14100"/>
          <ac:cxnSpMkLst>
            <pc:docMk/>
            <pc:sldMk cId="3826975935" sldId="936"/>
            <ac:cxnSpMk id="8" creationId="{808C0840-E771-A4E7-FE99-8A78BB1F15F3}"/>
          </ac:cxnSpMkLst>
        </pc:cxnChg>
        <pc:cxnChg chg="add mod">
          <ac:chgData name="Yoel Kortick" userId="167978f5-7f40-4909-85d5-d4149554ad4e" providerId="ADAL" clId="{A342A5EE-A6B0-4C4C-B1D9-2F22368D26C3}" dt="2024-08-08T10:40:09.146" v="4942" actId="14100"/>
          <ac:cxnSpMkLst>
            <pc:docMk/>
            <pc:sldMk cId="3826975935" sldId="936"/>
            <ac:cxnSpMk id="12" creationId="{478AEE3C-1136-CAC6-35A9-FF4699B1CDE2}"/>
          </ac:cxnSpMkLst>
        </pc:cxnChg>
        <pc:cxnChg chg="add">
          <ac:chgData name="Yoel Kortick" userId="167978f5-7f40-4909-85d5-d4149554ad4e" providerId="ADAL" clId="{A342A5EE-A6B0-4C4C-B1D9-2F22368D26C3}" dt="2024-08-08T10:38:46.200" v="4846" actId="11529"/>
          <ac:cxnSpMkLst>
            <pc:docMk/>
            <pc:sldMk cId="3826975935" sldId="936"/>
            <ac:cxnSpMk id="13" creationId="{FA56FA0A-8809-7DC5-BB38-392229F6DC2F}"/>
          </ac:cxnSpMkLst>
        </pc:cxnChg>
        <pc:cxnChg chg="add">
          <ac:chgData name="Yoel Kortick" userId="167978f5-7f40-4909-85d5-d4149554ad4e" providerId="ADAL" clId="{A342A5EE-A6B0-4C4C-B1D9-2F22368D26C3}" dt="2024-08-08T10:38:49.821" v="4847" actId="11529"/>
          <ac:cxnSpMkLst>
            <pc:docMk/>
            <pc:sldMk cId="3826975935" sldId="936"/>
            <ac:cxnSpMk id="16" creationId="{D87A5DD2-6157-DF8E-EA47-6D5536BBAD27}"/>
          </ac:cxnSpMkLst>
        </pc:cxnChg>
        <pc:cxnChg chg="add mod">
          <ac:chgData name="Yoel Kortick" userId="167978f5-7f40-4909-85d5-d4149554ad4e" providerId="ADAL" clId="{A342A5EE-A6B0-4C4C-B1D9-2F22368D26C3}" dt="2024-08-08T10:40:15.012" v="4944" actId="14100"/>
          <ac:cxnSpMkLst>
            <pc:docMk/>
            <pc:sldMk cId="3826975935" sldId="936"/>
            <ac:cxnSpMk id="20" creationId="{FD3EA669-D3E0-24A5-8F91-E46DD38AC8D1}"/>
          </ac:cxnSpMkLst>
        </pc:cxnChg>
        <pc:cxnChg chg="add mod">
          <ac:chgData name="Yoel Kortick" userId="167978f5-7f40-4909-85d5-d4149554ad4e" providerId="ADAL" clId="{A342A5EE-A6B0-4C4C-B1D9-2F22368D26C3}" dt="2024-08-08T10:46:11.519" v="5241" actId="14100"/>
          <ac:cxnSpMkLst>
            <pc:docMk/>
            <pc:sldMk cId="3826975935" sldId="936"/>
            <ac:cxnSpMk id="22" creationId="{FC15EDD1-11EF-1C5E-1027-C64E660D7651}"/>
          </ac:cxnSpMkLst>
        </pc:cxnChg>
      </pc:sldChg>
      <pc:sldChg chg="addSp delSp modSp add mod">
        <pc:chgData name="Yoel Kortick" userId="167978f5-7f40-4909-85d5-d4149554ad4e" providerId="ADAL" clId="{A342A5EE-A6B0-4C4C-B1D9-2F22368D26C3}" dt="2024-08-08T11:59:08.338" v="7890" actId="20577"/>
        <pc:sldMkLst>
          <pc:docMk/>
          <pc:sldMk cId="2363901687" sldId="937"/>
        </pc:sldMkLst>
        <pc:spChg chg="add mod">
          <ac:chgData name="Yoel Kortick" userId="167978f5-7f40-4909-85d5-d4149554ad4e" providerId="ADAL" clId="{A342A5EE-A6B0-4C4C-B1D9-2F22368D26C3}" dt="2024-08-08T07:47:26.102" v="3614" actId="14100"/>
          <ac:spMkLst>
            <pc:docMk/>
            <pc:sldMk cId="2363901687" sldId="937"/>
            <ac:spMk id="5" creationId="{FF211AA9-9F50-99DE-6C1B-89F5BF41DDB8}"/>
          </ac:spMkLst>
        </pc:spChg>
        <pc:spChg chg="add">
          <ac:chgData name="Yoel Kortick" userId="167978f5-7f40-4909-85d5-d4149554ad4e" providerId="ADAL" clId="{A342A5EE-A6B0-4C4C-B1D9-2F22368D26C3}" dt="2024-08-08T06:27:42.872" v="2033" actId="11529"/>
          <ac:spMkLst>
            <pc:docMk/>
            <pc:sldMk cId="2363901687" sldId="937"/>
            <ac:spMk id="6" creationId="{90741225-81D6-8DDF-A0D0-BFE743B3C18A}"/>
          </ac:spMkLst>
        </pc:spChg>
        <pc:spChg chg="mod">
          <ac:chgData name="Yoel Kortick" userId="167978f5-7f40-4909-85d5-d4149554ad4e" providerId="ADAL" clId="{A342A5EE-A6B0-4C4C-B1D9-2F22368D26C3}" dt="2024-08-08T10:40:40.940" v="4950" actId="404"/>
          <ac:spMkLst>
            <pc:docMk/>
            <pc:sldMk cId="2363901687" sldId="937"/>
            <ac:spMk id="10" creationId="{4C5297D4-1A90-BA7E-1EA2-3486955EA032}"/>
          </ac:spMkLst>
        </pc:spChg>
        <pc:spChg chg="mod">
          <ac:chgData name="Yoel Kortick" userId="167978f5-7f40-4909-85d5-d4149554ad4e" providerId="ADAL" clId="{A342A5EE-A6B0-4C4C-B1D9-2F22368D26C3}" dt="2024-08-08T11:59:08.338" v="7890" actId="20577"/>
          <ac:spMkLst>
            <pc:docMk/>
            <pc:sldMk cId="2363901687" sldId="937"/>
            <ac:spMk id="11" creationId="{1ACE3884-5DD3-4F86-13C6-FF34F1D35C8C}"/>
          </ac:spMkLst>
        </pc:spChg>
        <pc:spChg chg="add mod">
          <ac:chgData name="Yoel Kortick" userId="167978f5-7f40-4909-85d5-d4149554ad4e" providerId="ADAL" clId="{A342A5EE-A6B0-4C4C-B1D9-2F22368D26C3}" dt="2024-08-08T07:47:32.517" v="3615" actId="14100"/>
          <ac:spMkLst>
            <pc:docMk/>
            <pc:sldMk cId="2363901687" sldId="937"/>
            <ac:spMk id="13" creationId="{E1B9B02E-C397-42AE-DC46-AD4101784DFF}"/>
          </ac:spMkLst>
        </pc:spChg>
        <pc:picChg chg="del">
          <ac:chgData name="Yoel Kortick" userId="167978f5-7f40-4909-85d5-d4149554ad4e" providerId="ADAL" clId="{A342A5EE-A6B0-4C4C-B1D9-2F22368D26C3}" dt="2024-08-08T06:21:27.670" v="1900" actId="478"/>
          <ac:picMkLst>
            <pc:docMk/>
            <pc:sldMk cId="2363901687" sldId="937"/>
            <ac:picMk id="3" creationId="{6667586E-B8A3-4924-EB01-85146383D6AF}"/>
          </ac:picMkLst>
        </pc:picChg>
        <pc:picChg chg="add mod">
          <ac:chgData name="Yoel Kortick" userId="167978f5-7f40-4909-85d5-d4149554ad4e" providerId="ADAL" clId="{A342A5EE-A6B0-4C4C-B1D9-2F22368D26C3}" dt="2024-08-08T11:59:05.082" v="7886" actId="208"/>
          <ac:picMkLst>
            <pc:docMk/>
            <pc:sldMk cId="2363901687" sldId="937"/>
            <ac:picMk id="4" creationId="{8B22D220-15D5-1324-10F7-F0F0D4091765}"/>
          </ac:picMkLst>
        </pc:picChg>
        <pc:cxnChg chg="add mod">
          <ac:chgData name="Yoel Kortick" userId="167978f5-7f40-4909-85d5-d4149554ad4e" providerId="ADAL" clId="{A342A5EE-A6B0-4C4C-B1D9-2F22368D26C3}" dt="2024-08-08T07:47:32.517" v="3615" actId="14100"/>
          <ac:cxnSpMkLst>
            <pc:docMk/>
            <pc:sldMk cId="2363901687" sldId="937"/>
            <ac:cxnSpMk id="16" creationId="{B9A51D07-F452-132F-B48A-E5CBE3A69107}"/>
          </ac:cxnSpMkLst>
        </pc:cxnChg>
      </pc:sldChg>
      <pc:sldChg chg="addSp delSp modSp add mod">
        <pc:chgData name="Yoel Kortick" userId="167978f5-7f40-4909-85d5-d4149554ad4e" providerId="ADAL" clId="{A342A5EE-A6B0-4C4C-B1D9-2F22368D26C3}" dt="2024-08-08T10:40:31.703" v="4948" actId="404"/>
        <pc:sldMkLst>
          <pc:docMk/>
          <pc:sldMk cId="2162880160" sldId="938"/>
        </pc:sldMkLst>
        <pc:spChg chg="mod">
          <ac:chgData name="Yoel Kortick" userId="167978f5-7f40-4909-85d5-d4149554ad4e" providerId="ADAL" clId="{A342A5EE-A6B0-4C4C-B1D9-2F22368D26C3}" dt="2024-08-08T07:47:13.931" v="3612" actId="14100"/>
          <ac:spMkLst>
            <pc:docMk/>
            <pc:sldMk cId="2162880160" sldId="938"/>
            <ac:spMk id="5" creationId="{FF211AA9-9F50-99DE-6C1B-89F5BF41DDB8}"/>
          </ac:spMkLst>
        </pc:spChg>
        <pc:spChg chg="mod">
          <ac:chgData name="Yoel Kortick" userId="167978f5-7f40-4909-85d5-d4149554ad4e" providerId="ADAL" clId="{A342A5EE-A6B0-4C4C-B1D9-2F22368D26C3}" dt="2024-08-08T07:47:10.819" v="3611" actId="14100"/>
          <ac:spMkLst>
            <pc:docMk/>
            <pc:sldMk cId="2162880160" sldId="938"/>
            <ac:spMk id="7" creationId="{1AA64ACC-7651-BB94-3571-754D077201A5}"/>
          </ac:spMkLst>
        </pc:spChg>
        <pc:spChg chg="mod">
          <ac:chgData name="Yoel Kortick" userId="167978f5-7f40-4909-85d5-d4149554ad4e" providerId="ADAL" clId="{A342A5EE-A6B0-4C4C-B1D9-2F22368D26C3}" dt="2024-08-08T10:40:31.703" v="4948" actId="404"/>
          <ac:spMkLst>
            <pc:docMk/>
            <pc:sldMk cId="2162880160" sldId="938"/>
            <ac:spMk id="10" creationId="{4C5297D4-1A90-BA7E-1EA2-3486955EA032}"/>
          </ac:spMkLst>
        </pc:spChg>
        <pc:spChg chg="mod">
          <ac:chgData name="Yoel Kortick" userId="167978f5-7f40-4909-85d5-d4149554ad4e" providerId="ADAL" clId="{A342A5EE-A6B0-4C4C-B1D9-2F22368D26C3}" dt="2024-08-08T10:40:25.984" v="4946" actId="20577"/>
          <ac:spMkLst>
            <pc:docMk/>
            <pc:sldMk cId="2162880160" sldId="938"/>
            <ac:spMk id="11" creationId="{1ACE3884-5DD3-4F86-13C6-FF34F1D35C8C}"/>
          </ac:spMkLst>
        </pc:spChg>
        <pc:spChg chg="mod">
          <ac:chgData name="Yoel Kortick" userId="167978f5-7f40-4909-85d5-d4149554ad4e" providerId="ADAL" clId="{A342A5EE-A6B0-4C4C-B1D9-2F22368D26C3}" dt="2024-08-08T06:29:09.815" v="2144" actId="14100"/>
          <ac:spMkLst>
            <pc:docMk/>
            <pc:sldMk cId="2162880160" sldId="938"/>
            <ac:spMk id="15" creationId="{413C7785-C7ED-3276-1FEE-39D3D2D7F22A}"/>
          </ac:spMkLst>
        </pc:spChg>
        <pc:spChg chg="add mod">
          <ac:chgData name="Yoel Kortick" userId="167978f5-7f40-4909-85d5-d4149554ad4e" providerId="ADAL" clId="{A342A5EE-A6B0-4C4C-B1D9-2F22368D26C3}" dt="2024-08-08T07:47:08.213" v="3610" actId="14100"/>
          <ac:spMkLst>
            <pc:docMk/>
            <pc:sldMk cId="2162880160" sldId="938"/>
            <ac:spMk id="20" creationId="{90DB11EC-9A7E-2250-C6E9-DDE93EE0944C}"/>
          </ac:spMkLst>
        </pc:spChg>
        <pc:picChg chg="add mod ord">
          <ac:chgData name="Yoel Kortick" userId="167978f5-7f40-4909-85d5-d4149554ad4e" providerId="ADAL" clId="{A342A5EE-A6B0-4C4C-B1D9-2F22368D26C3}" dt="2024-08-08T06:36:01" v="2647" actId="208"/>
          <ac:picMkLst>
            <pc:docMk/>
            <pc:sldMk cId="2162880160" sldId="938"/>
            <ac:picMk id="3" creationId="{4EB39691-027F-B387-50AD-994DEEA84923}"/>
          </ac:picMkLst>
        </pc:picChg>
        <pc:picChg chg="del">
          <ac:chgData name="Yoel Kortick" userId="167978f5-7f40-4909-85d5-d4149554ad4e" providerId="ADAL" clId="{A342A5EE-A6B0-4C4C-B1D9-2F22368D26C3}" dt="2024-08-08T06:28:41.484" v="2115" actId="478"/>
          <ac:picMkLst>
            <pc:docMk/>
            <pc:sldMk cId="2162880160" sldId="938"/>
            <ac:picMk id="4" creationId="{8B22D220-15D5-1324-10F7-F0F0D4091765}"/>
          </ac:picMkLst>
        </pc:picChg>
        <pc:cxnChg chg="mod">
          <ac:chgData name="Yoel Kortick" userId="167978f5-7f40-4909-85d5-d4149554ad4e" providerId="ADAL" clId="{A342A5EE-A6B0-4C4C-B1D9-2F22368D26C3}" dt="2024-08-08T06:30:09.432" v="2192" actId="14100"/>
          <ac:cxnSpMkLst>
            <pc:docMk/>
            <pc:sldMk cId="2162880160" sldId="938"/>
            <ac:cxnSpMk id="8" creationId="{808C0840-E771-A4E7-FE99-8A78BB1F15F3}"/>
          </ac:cxnSpMkLst>
        </pc:cxnChg>
        <pc:cxnChg chg="mod">
          <ac:chgData name="Yoel Kortick" userId="167978f5-7f40-4909-85d5-d4149554ad4e" providerId="ADAL" clId="{A342A5EE-A6B0-4C4C-B1D9-2F22368D26C3}" dt="2024-08-08T06:35:58.680" v="2646" actId="14100"/>
          <ac:cxnSpMkLst>
            <pc:docMk/>
            <pc:sldMk cId="2162880160" sldId="938"/>
            <ac:cxnSpMk id="12" creationId="{478AEE3C-1136-CAC6-35A9-FF4699B1CDE2}"/>
          </ac:cxnSpMkLst>
        </pc:cxnChg>
        <pc:cxnChg chg="add mod">
          <ac:chgData name="Yoel Kortick" userId="167978f5-7f40-4909-85d5-d4149554ad4e" providerId="ADAL" clId="{A342A5EE-A6B0-4C4C-B1D9-2F22368D26C3}" dt="2024-08-08T06:29:40.431" v="2155" actId="14100"/>
          <ac:cxnSpMkLst>
            <pc:docMk/>
            <pc:sldMk cId="2162880160" sldId="938"/>
            <ac:cxnSpMk id="13" creationId="{61D37008-4D50-4742-159C-DCC11B7FC78B}"/>
          </ac:cxnSpMkLst>
        </pc:cxnChg>
        <pc:cxnChg chg="add mod">
          <ac:chgData name="Yoel Kortick" userId="167978f5-7f40-4909-85d5-d4149554ad4e" providerId="ADAL" clId="{A342A5EE-A6B0-4C4C-B1D9-2F22368D26C3}" dt="2024-08-08T06:29:36.539" v="2154" actId="1037"/>
          <ac:cxnSpMkLst>
            <pc:docMk/>
            <pc:sldMk cId="2162880160" sldId="938"/>
            <ac:cxnSpMk id="16" creationId="{D73FA569-9A70-7329-8FAB-D59C2E64D78A}"/>
          </ac:cxnSpMkLst>
        </pc:cxnChg>
        <pc:cxnChg chg="add del">
          <ac:chgData name="Yoel Kortick" userId="167978f5-7f40-4909-85d5-d4149554ad4e" providerId="ADAL" clId="{A342A5EE-A6B0-4C4C-B1D9-2F22368D26C3}" dt="2024-08-08T06:35:48.457" v="2642" actId="478"/>
          <ac:cxnSpMkLst>
            <pc:docMk/>
            <pc:sldMk cId="2162880160" sldId="938"/>
            <ac:cxnSpMk id="22" creationId="{450B60D6-C009-EEFE-C67D-3BF0126A169C}"/>
          </ac:cxnSpMkLst>
        </pc:cxnChg>
      </pc:sldChg>
      <pc:sldChg chg="addSp delSp modSp add mod">
        <pc:chgData name="Yoel Kortick" userId="167978f5-7f40-4909-85d5-d4149554ad4e" providerId="ADAL" clId="{A342A5EE-A6B0-4C4C-B1D9-2F22368D26C3}" dt="2024-08-08T12:09:57.282" v="8312" actId="20577"/>
        <pc:sldMkLst>
          <pc:docMk/>
          <pc:sldMk cId="2902615656" sldId="939"/>
        </pc:sldMkLst>
        <pc:spChg chg="add mod">
          <ac:chgData name="Yoel Kortick" userId="167978f5-7f40-4909-85d5-d4149554ad4e" providerId="ADAL" clId="{A342A5EE-A6B0-4C4C-B1D9-2F22368D26C3}" dt="2024-08-08T11:59:45.703" v="7901" actId="14100"/>
          <ac:spMkLst>
            <pc:docMk/>
            <pc:sldMk cId="2902615656" sldId="939"/>
            <ac:spMk id="2" creationId="{9B0869D0-136D-8907-2822-E8C6A0B3CCFC}"/>
          </ac:spMkLst>
        </pc:spChg>
        <pc:spChg chg="mod">
          <ac:chgData name="Yoel Kortick" userId="167978f5-7f40-4909-85d5-d4149554ad4e" providerId="ADAL" clId="{A342A5EE-A6B0-4C4C-B1D9-2F22368D26C3}" dt="2024-08-08T07:46:55.814" v="3607" actId="14100"/>
          <ac:spMkLst>
            <pc:docMk/>
            <pc:sldMk cId="2902615656" sldId="939"/>
            <ac:spMk id="5" creationId="{FF211AA9-9F50-99DE-6C1B-89F5BF41DDB8}"/>
          </ac:spMkLst>
        </pc:spChg>
        <pc:spChg chg="mod">
          <ac:chgData name="Yoel Kortick" userId="167978f5-7f40-4909-85d5-d4149554ad4e" providerId="ADAL" clId="{A342A5EE-A6B0-4C4C-B1D9-2F22368D26C3}" dt="2024-08-08T07:46:53.579" v="3606" actId="14100"/>
          <ac:spMkLst>
            <pc:docMk/>
            <pc:sldMk cId="2902615656" sldId="939"/>
            <ac:spMk id="7" creationId="{1AA64ACC-7651-BB94-3571-754D077201A5}"/>
          </ac:spMkLst>
        </pc:spChg>
        <pc:spChg chg="mod">
          <ac:chgData name="Yoel Kortick" userId="167978f5-7f40-4909-85d5-d4149554ad4e" providerId="ADAL" clId="{A342A5EE-A6B0-4C4C-B1D9-2F22368D26C3}" dt="2024-08-08T10:41:05.305" v="4956" actId="404"/>
          <ac:spMkLst>
            <pc:docMk/>
            <pc:sldMk cId="2902615656" sldId="939"/>
            <ac:spMk id="10" creationId="{4C5297D4-1A90-BA7E-1EA2-3486955EA032}"/>
          </ac:spMkLst>
        </pc:spChg>
        <pc:spChg chg="mod">
          <ac:chgData name="Yoel Kortick" userId="167978f5-7f40-4909-85d5-d4149554ad4e" providerId="ADAL" clId="{A342A5EE-A6B0-4C4C-B1D9-2F22368D26C3}" dt="2024-08-08T12:09:57.282" v="8312" actId="20577"/>
          <ac:spMkLst>
            <pc:docMk/>
            <pc:sldMk cId="2902615656" sldId="939"/>
            <ac:spMk id="11" creationId="{1ACE3884-5DD3-4F86-13C6-FF34F1D35C8C}"/>
          </ac:spMkLst>
        </pc:spChg>
        <pc:spChg chg="mod">
          <ac:chgData name="Yoel Kortick" userId="167978f5-7f40-4909-85d5-d4149554ad4e" providerId="ADAL" clId="{A342A5EE-A6B0-4C4C-B1D9-2F22368D26C3}" dt="2024-08-08T06:32:11.693" v="2428" actId="14100"/>
          <ac:spMkLst>
            <pc:docMk/>
            <pc:sldMk cId="2902615656" sldId="939"/>
            <ac:spMk id="15" creationId="{413C7785-C7ED-3276-1FEE-39D3D2D7F22A}"/>
          </ac:spMkLst>
        </pc:spChg>
        <pc:spChg chg="del">
          <ac:chgData name="Yoel Kortick" userId="167978f5-7f40-4909-85d5-d4149554ad4e" providerId="ADAL" clId="{A342A5EE-A6B0-4C4C-B1D9-2F22368D26C3}" dt="2024-08-08T06:32:29.293" v="2433" actId="478"/>
          <ac:spMkLst>
            <pc:docMk/>
            <pc:sldMk cId="2902615656" sldId="939"/>
            <ac:spMk id="20" creationId="{90DB11EC-9A7E-2250-C6E9-DDE93EE0944C}"/>
          </ac:spMkLst>
        </pc:spChg>
        <pc:picChg chg="del">
          <ac:chgData name="Yoel Kortick" userId="167978f5-7f40-4909-85d5-d4149554ad4e" providerId="ADAL" clId="{A342A5EE-A6B0-4C4C-B1D9-2F22368D26C3}" dt="2024-08-08T06:31:57.661" v="2405" actId="478"/>
          <ac:picMkLst>
            <pc:docMk/>
            <pc:sldMk cId="2902615656" sldId="939"/>
            <ac:picMk id="3" creationId="{4EB39691-027F-B387-50AD-994DEEA84923}"/>
          </ac:picMkLst>
        </pc:picChg>
        <pc:picChg chg="add mod ord">
          <ac:chgData name="Yoel Kortick" userId="167978f5-7f40-4909-85d5-d4149554ad4e" providerId="ADAL" clId="{A342A5EE-A6B0-4C4C-B1D9-2F22368D26C3}" dt="2024-08-08T06:32:40.600" v="2438" actId="208"/>
          <ac:picMkLst>
            <pc:docMk/>
            <pc:sldMk cId="2902615656" sldId="939"/>
            <ac:picMk id="4" creationId="{6E17F2B9-C6ED-7429-640D-026410C14B44}"/>
          </ac:picMkLst>
        </pc:picChg>
        <pc:cxnChg chg="add mod">
          <ac:chgData name="Yoel Kortick" userId="167978f5-7f40-4909-85d5-d4149554ad4e" providerId="ADAL" clId="{A342A5EE-A6B0-4C4C-B1D9-2F22368D26C3}" dt="2024-08-08T11:59:49.807" v="7902" actId="14100"/>
          <ac:cxnSpMkLst>
            <pc:docMk/>
            <pc:sldMk cId="2902615656" sldId="939"/>
            <ac:cxnSpMk id="3" creationId="{96350388-83AA-E278-CA24-540DDB8C5B2C}"/>
          </ac:cxnSpMkLst>
        </pc:cxnChg>
        <pc:cxnChg chg="mod">
          <ac:chgData name="Yoel Kortick" userId="167978f5-7f40-4909-85d5-d4149554ad4e" providerId="ADAL" clId="{A342A5EE-A6B0-4C4C-B1D9-2F22368D26C3}" dt="2024-08-08T06:32:35.373" v="2436" actId="14100"/>
          <ac:cxnSpMkLst>
            <pc:docMk/>
            <pc:sldMk cId="2902615656" sldId="939"/>
            <ac:cxnSpMk id="8" creationId="{808C0840-E771-A4E7-FE99-8A78BB1F15F3}"/>
          </ac:cxnSpMkLst>
        </pc:cxnChg>
        <pc:cxnChg chg="del">
          <ac:chgData name="Yoel Kortick" userId="167978f5-7f40-4909-85d5-d4149554ad4e" providerId="ADAL" clId="{A342A5EE-A6B0-4C4C-B1D9-2F22368D26C3}" dt="2024-08-08T06:32:30.844" v="2434" actId="478"/>
          <ac:cxnSpMkLst>
            <pc:docMk/>
            <pc:sldMk cId="2902615656" sldId="939"/>
            <ac:cxnSpMk id="12" creationId="{478AEE3C-1136-CAC6-35A9-FF4699B1CDE2}"/>
          </ac:cxnSpMkLst>
        </pc:cxnChg>
        <pc:cxnChg chg="mod">
          <ac:chgData name="Yoel Kortick" userId="167978f5-7f40-4909-85d5-d4149554ad4e" providerId="ADAL" clId="{A342A5EE-A6B0-4C4C-B1D9-2F22368D26C3}" dt="2024-08-08T06:32:22.926" v="2432" actId="14100"/>
          <ac:cxnSpMkLst>
            <pc:docMk/>
            <pc:sldMk cId="2902615656" sldId="939"/>
            <ac:cxnSpMk id="13" creationId="{61D37008-4D50-4742-159C-DCC11B7FC78B}"/>
          </ac:cxnSpMkLst>
        </pc:cxnChg>
        <pc:cxnChg chg="del">
          <ac:chgData name="Yoel Kortick" userId="167978f5-7f40-4909-85d5-d4149554ad4e" providerId="ADAL" clId="{A342A5EE-A6B0-4C4C-B1D9-2F22368D26C3}" dt="2024-08-08T06:32:42.516" v="2439" actId="478"/>
          <ac:cxnSpMkLst>
            <pc:docMk/>
            <pc:sldMk cId="2902615656" sldId="939"/>
            <ac:cxnSpMk id="16" creationId="{D73FA569-9A70-7329-8FAB-D59C2E64D78A}"/>
          </ac:cxnSpMkLst>
        </pc:cxnChg>
      </pc:sldChg>
      <pc:sldChg chg="addSp delSp modSp add mod">
        <pc:chgData name="Yoel Kortick" userId="167978f5-7f40-4909-85d5-d4149554ad4e" providerId="ADAL" clId="{A342A5EE-A6B0-4C4C-B1D9-2F22368D26C3}" dt="2024-08-08T10:41:50.552" v="4987" actId="1037"/>
        <pc:sldMkLst>
          <pc:docMk/>
          <pc:sldMk cId="954182642" sldId="940"/>
        </pc:sldMkLst>
        <pc:spChg chg="del">
          <ac:chgData name="Yoel Kortick" userId="167978f5-7f40-4909-85d5-d4149554ad4e" providerId="ADAL" clId="{A342A5EE-A6B0-4C4C-B1D9-2F22368D26C3}" dt="2024-08-08T06:34:51.156" v="2597" actId="478"/>
          <ac:spMkLst>
            <pc:docMk/>
            <pc:sldMk cId="954182642" sldId="940"/>
            <ac:spMk id="5" creationId="{FF211AA9-9F50-99DE-6C1B-89F5BF41DDB8}"/>
          </ac:spMkLst>
        </pc:spChg>
        <pc:spChg chg="add mod">
          <ac:chgData name="Yoel Kortick" userId="167978f5-7f40-4909-85d5-d4149554ad4e" providerId="ADAL" clId="{A342A5EE-A6B0-4C4C-B1D9-2F22368D26C3}" dt="2024-08-08T10:41:50.552" v="4987" actId="1037"/>
          <ac:spMkLst>
            <pc:docMk/>
            <pc:sldMk cId="954182642" sldId="940"/>
            <ac:spMk id="6" creationId="{87C7C945-D8F5-80CA-EC64-713D5B878652}"/>
          </ac:spMkLst>
        </pc:spChg>
        <pc:spChg chg="del">
          <ac:chgData name="Yoel Kortick" userId="167978f5-7f40-4909-85d5-d4149554ad4e" providerId="ADAL" clId="{A342A5EE-A6B0-4C4C-B1D9-2F22368D26C3}" dt="2024-08-08T06:34:48.660" v="2595" actId="478"/>
          <ac:spMkLst>
            <pc:docMk/>
            <pc:sldMk cId="954182642" sldId="940"/>
            <ac:spMk id="7" creationId="{1AA64ACC-7651-BB94-3571-754D077201A5}"/>
          </ac:spMkLst>
        </pc:spChg>
        <pc:spChg chg="mod">
          <ac:chgData name="Yoel Kortick" userId="167978f5-7f40-4909-85d5-d4149554ad4e" providerId="ADAL" clId="{A342A5EE-A6B0-4C4C-B1D9-2F22368D26C3}" dt="2024-08-08T10:41:16.983" v="4958" actId="404"/>
          <ac:spMkLst>
            <pc:docMk/>
            <pc:sldMk cId="954182642" sldId="940"/>
            <ac:spMk id="10" creationId="{4C5297D4-1A90-BA7E-1EA2-3486955EA032}"/>
          </ac:spMkLst>
        </pc:spChg>
        <pc:spChg chg="mod">
          <ac:chgData name="Yoel Kortick" userId="167978f5-7f40-4909-85d5-d4149554ad4e" providerId="ADAL" clId="{A342A5EE-A6B0-4C4C-B1D9-2F22368D26C3}" dt="2024-08-08T10:41:39.436" v="4973" actId="20577"/>
          <ac:spMkLst>
            <pc:docMk/>
            <pc:sldMk cId="954182642" sldId="940"/>
            <ac:spMk id="11" creationId="{1ACE3884-5DD3-4F86-13C6-FF34F1D35C8C}"/>
          </ac:spMkLst>
        </pc:spChg>
        <pc:spChg chg="del">
          <ac:chgData name="Yoel Kortick" userId="167978f5-7f40-4909-85d5-d4149554ad4e" providerId="ADAL" clId="{A342A5EE-A6B0-4C4C-B1D9-2F22368D26C3}" dt="2024-08-08T06:34:55.029" v="2599" actId="478"/>
          <ac:spMkLst>
            <pc:docMk/>
            <pc:sldMk cId="954182642" sldId="940"/>
            <ac:spMk id="15" creationId="{413C7785-C7ED-3276-1FEE-39D3D2D7F22A}"/>
          </ac:spMkLst>
        </pc:spChg>
        <pc:picChg chg="add mod">
          <ac:chgData name="Yoel Kortick" userId="167978f5-7f40-4909-85d5-d4149554ad4e" providerId="ADAL" clId="{A342A5EE-A6B0-4C4C-B1D9-2F22368D26C3}" dt="2024-08-08T10:41:50.552" v="4987" actId="1037"/>
          <ac:picMkLst>
            <pc:docMk/>
            <pc:sldMk cId="954182642" sldId="940"/>
            <ac:picMk id="3" creationId="{0C0FC341-9A7F-5C54-0F95-9EFB6018684B}"/>
          </ac:picMkLst>
        </pc:picChg>
        <pc:picChg chg="del">
          <ac:chgData name="Yoel Kortick" userId="167978f5-7f40-4909-85d5-d4149554ad4e" providerId="ADAL" clId="{A342A5EE-A6B0-4C4C-B1D9-2F22368D26C3}" dt="2024-08-08T06:33:44.202" v="2592" actId="478"/>
          <ac:picMkLst>
            <pc:docMk/>
            <pc:sldMk cId="954182642" sldId="940"/>
            <ac:picMk id="4" creationId="{6E17F2B9-C6ED-7429-640D-026410C14B44}"/>
          </ac:picMkLst>
        </pc:picChg>
        <pc:cxnChg chg="del">
          <ac:chgData name="Yoel Kortick" userId="167978f5-7f40-4909-85d5-d4149554ad4e" providerId="ADAL" clId="{A342A5EE-A6B0-4C4C-B1D9-2F22368D26C3}" dt="2024-08-08T06:34:49.978" v="2596" actId="478"/>
          <ac:cxnSpMkLst>
            <pc:docMk/>
            <pc:sldMk cId="954182642" sldId="940"/>
            <ac:cxnSpMk id="8" creationId="{808C0840-E771-A4E7-FE99-8A78BB1F15F3}"/>
          </ac:cxnSpMkLst>
        </pc:cxnChg>
        <pc:cxnChg chg="del">
          <ac:chgData name="Yoel Kortick" userId="167978f5-7f40-4909-85d5-d4149554ad4e" providerId="ADAL" clId="{A342A5EE-A6B0-4C4C-B1D9-2F22368D26C3}" dt="2024-08-08T06:34:52.553" v="2598" actId="478"/>
          <ac:cxnSpMkLst>
            <pc:docMk/>
            <pc:sldMk cId="954182642" sldId="940"/>
            <ac:cxnSpMk id="13" creationId="{61D37008-4D50-4742-159C-DCC11B7FC78B}"/>
          </ac:cxnSpMkLst>
        </pc:cxnChg>
      </pc:sldChg>
      <pc:sldChg chg="addSp delSp modSp add mod">
        <pc:chgData name="Yoel Kortick" userId="167978f5-7f40-4909-85d5-d4149554ad4e" providerId="ADAL" clId="{A342A5EE-A6B0-4C4C-B1D9-2F22368D26C3}" dt="2024-08-08T11:41:09.554" v="7090" actId="20577"/>
        <pc:sldMkLst>
          <pc:docMk/>
          <pc:sldMk cId="4239528139" sldId="941"/>
        </pc:sldMkLst>
        <pc:spChg chg="add del mod">
          <ac:chgData name="Yoel Kortick" userId="167978f5-7f40-4909-85d5-d4149554ad4e" providerId="ADAL" clId="{A342A5EE-A6B0-4C4C-B1D9-2F22368D26C3}" dt="2024-08-08T11:39:08.625" v="7059" actId="478"/>
          <ac:spMkLst>
            <pc:docMk/>
            <pc:sldMk cId="4239528139" sldId="941"/>
            <ac:spMk id="4" creationId="{8526FCA1-114A-E840-7709-C67728B8CB67}"/>
          </ac:spMkLst>
        </pc:spChg>
        <pc:spChg chg="mod">
          <ac:chgData name="Yoel Kortick" userId="167978f5-7f40-4909-85d5-d4149554ad4e" providerId="ADAL" clId="{A342A5EE-A6B0-4C4C-B1D9-2F22368D26C3}" dt="2024-08-08T11:39:48.356" v="7076" actId="14100"/>
          <ac:spMkLst>
            <pc:docMk/>
            <pc:sldMk cId="4239528139" sldId="941"/>
            <ac:spMk id="6" creationId="{AF3A2BE5-1660-F3C3-D533-4FAFC5CA38B3}"/>
          </ac:spMkLst>
        </pc:spChg>
        <pc:spChg chg="add mod">
          <ac:chgData name="Yoel Kortick" userId="167978f5-7f40-4909-85d5-d4149554ad4e" providerId="ADAL" clId="{A342A5EE-A6B0-4C4C-B1D9-2F22368D26C3}" dt="2024-08-08T11:39:54.206" v="7077" actId="571"/>
          <ac:spMkLst>
            <pc:docMk/>
            <pc:sldMk cId="4239528139" sldId="941"/>
            <ac:spMk id="7" creationId="{537AE5B5-53F0-4042-2679-73B39847FE76}"/>
          </ac:spMkLst>
        </pc:spChg>
        <pc:spChg chg="mod">
          <ac:chgData name="Yoel Kortick" userId="167978f5-7f40-4909-85d5-d4149554ad4e" providerId="ADAL" clId="{A342A5EE-A6B0-4C4C-B1D9-2F22368D26C3}" dt="2024-08-08T11:38:32.353" v="6922" actId="404"/>
          <ac:spMkLst>
            <pc:docMk/>
            <pc:sldMk cId="4239528139" sldId="941"/>
            <ac:spMk id="10" creationId="{4C5297D4-1A90-BA7E-1EA2-3486955EA032}"/>
          </ac:spMkLst>
        </pc:spChg>
        <pc:spChg chg="mod">
          <ac:chgData name="Yoel Kortick" userId="167978f5-7f40-4909-85d5-d4149554ad4e" providerId="ADAL" clId="{A342A5EE-A6B0-4C4C-B1D9-2F22368D26C3}" dt="2024-08-08T11:41:09.554" v="7090" actId="20577"/>
          <ac:spMkLst>
            <pc:docMk/>
            <pc:sldMk cId="4239528139" sldId="941"/>
            <ac:spMk id="11" creationId="{1ACE3884-5DD3-4F86-13C6-FF34F1D35C8C}"/>
          </ac:spMkLst>
        </pc:spChg>
        <pc:spChg chg="add mod">
          <ac:chgData name="Yoel Kortick" userId="167978f5-7f40-4909-85d5-d4149554ad4e" providerId="ADAL" clId="{A342A5EE-A6B0-4C4C-B1D9-2F22368D26C3}" dt="2024-08-08T11:40:03.199" v="7085" actId="1036"/>
          <ac:spMkLst>
            <pc:docMk/>
            <pc:sldMk cId="4239528139" sldId="941"/>
            <ac:spMk id="12" creationId="{E428F475-931B-BA91-09C1-92D02D9A0FD2}"/>
          </ac:spMkLst>
        </pc:spChg>
        <pc:picChg chg="add del mod ord">
          <ac:chgData name="Yoel Kortick" userId="167978f5-7f40-4909-85d5-d4149554ad4e" providerId="ADAL" clId="{A342A5EE-A6B0-4C4C-B1D9-2F22368D26C3}" dt="2024-08-08T11:39:07.322" v="7058" actId="478"/>
          <ac:picMkLst>
            <pc:docMk/>
            <pc:sldMk cId="4239528139" sldId="941"/>
            <ac:picMk id="3" creationId="{DEE63AC5-B3FE-3D73-56E8-7CAA72C47A77}"/>
          </ac:picMkLst>
        </pc:picChg>
        <pc:picChg chg="add mod ord">
          <ac:chgData name="Yoel Kortick" userId="167978f5-7f40-4909-85d5-d4149554ad4e" providerId="ADAL" clId="{A342A5EE-A6B0-4C4C-B1D9-2F22368D26C3}" dt="2024-08-08T11:40:06.457" v="7086" actId="208"/>
          <ac:picMkLst>
            <pc:docMk/>
            <pc:sldMk cId="4239528139" sldId="941"/>
            <ac:picMk id="5" creationId="{A353ED9F-F2A9-842F-D3A1-FD45D227B4DC}"/>
          </ac:picMkLst>
        </pc:picChg>
        <pc:picChg chg="del">
          <ac:chgData name="Yoel Kortick" userId="167978f5-7f40-4909-85d5-d4149554ad4e" providerId="ADAL" clId="{A342A5EE-A6B0-4C4C-B1D9-2F22368D26C3}" dt="2024-08-08T07:32:46.322" v="3199" actId="478"/>
          <ac:picMkLst>
            <pc:docMk/>
            <pc:sldMk cId="4239528139" sldId="941"/>
            <ac:picMk id="5" creationId="{E63EE589-8FD5-8DCF-86C9-33AF8BA145BF}"/>
          </ac:picMkLst>
        </pc:picChg>
        <pc:cxnChg chg="add del mod">
          <ac:chgData name="Yoel Kortick" userId="167978f5-7f40-4909-85d5-d4149554ad4e" providerId="ADAL" clId="{A342A5EE-A6B0-4C4C-B1D9-2F22368D26C3}" dt="2024-08-08T11:40:08.680" v="7087" actId="478"/>
          <ac:cxnSpMkLst>
            <pc:docMk/>
            <pc:sldMk cId="4239528139" sldId="941"/>
            <ac:cxnSpMk id="8" creationId="{B3CE6C64-63B4-6707-2F1A-BDDB9E168E45}"/>
          </ac:cxnSpMkLst>
        </pc:cxnChg>
      </pc:sldChg>
      <pc:sldChg chg="addSp delSp modSp add del mod">
        <pc:chgData name="Yoel Kortick" userId="167978f5-7f40-4909-85d5-d4149554ad4e" providerId="ADAL" clId="{A342A5EE-A6B0-4C4C-B1D9-2F22368D26C3}" dt="2024-08-08T12:07:53.698" v="8255" actId="47"/>
        <pc:sldMkLst>
          <pc:docMk/>
          <pc:sldMk cId="1137855060" sldId="942"/>
        </pc:sldMkLst>
        <pc:spChg chg="add del mod">
          <ac:chgData name="Yoel Kortick" userId="167978f5-7f40-4909-85d5-d4149554ad4e" providerId="ADAL" clId="{A342A5EE-A6B0-4C4C-B1D9-2F22368D26C3}" dt="2024-08-08T08:09:37.529" v="4448" actId="478"/>
          <ac:spMkLst>
            <pc:docMk/>
            <pc:sldMk cId="1137855060" sldId="942"/>
            <ac:spMk id="4" creationId="{A6CBEAAC-4031-2B79-20B4-227DAD436592}"/>
          </ac:spMkLst>
        </pc:spChg>
        <pc:spChg chg="del mod">
          <ac:chgData name="Yoel Kortick" userId="167978f5-7f40-4909-85d5-d4149554ad4e" providerId="ADAL" clId="{A342A5EE-A6B0-4C4C-B1D9-2F22368D26C3}" dt="2024-08-08T08:09:37.529" v="4448" actId="478"/>
          <ac:spMkLst>
            <pc:docMk/>
            <pc:sldMk cId="1137855060" sldId="942"/>
            <ac:spMk id="5" creationId="{82FB9381-74F3-F180-D7B3-49405B3FC2D4}"/>
          </ac:spMkLst>
        </pc:spChg>
        <pc:spChg chg="add del mod">
          <ac:chgData name="Yoel Kortick" userId="167978f5-7f40-4909-85d5-d4149554ad4e" providerId="ADAL" clId="{A342A5EE-A6B0-4C4C-B1D9-2F22368D26C3}" dt="2024-08-08T08:09:37.529" v="4448" actId="478"/>
          <ac:spMkLst>
            <pc:docMk/>
            <pc:sldMk cId="1137855060" sldId="942"/>
            <ac:spMk id="6" creationId="{817CB44A-14F0-C1FA-D664-A7EEED68C1A0}"/>
          </ac:spMkLst>
        </pc:spChg>
        <pc:spChg chg="add del">
          <ac:chgData name="Yoel Kortick" userId="167978f5-7f40-4909-85d5-d4149554ad4e" providerId="ADAL" clId="{A342A5EE-A6B0-4C4C-B1D9-2F22368D26C3}" dt="2024-08-08T08:09:37.529" v="4448" actId="478"/>
          <ac:spMkLst>
            <pc:docMk/>
            <pc:sldMk cId="1137855060" sldId="942"/>
            <ac:spMk id="8" creationId="{F340CBC2-B1DC-DBE8-6698-37CBEEE04F73}"/>
          </ac:spMkLst>
        </pc:spChg>
        <pc:spChg chg="mod">
          <ac:chgData name="Yoel Kortick" userId="167978f5-7f40-4909-85d5-d4149554ad4e" providerId="ADAL" clId="{A342A5EE-A6B0-4C4C-B1D9-2F22368D26C3}" dt="2024-08-08T11:30:28.315" v="6523"/>
          <ac:spMkLst>
            <pc:docMk/>
            <pc:sldMk cId="1137855060" sldId="942"/>
            <ac:spMk id="10" creationId="{4C5297D4-1A90-BA7E-1EA2-3486955EA032}"/>
          </ac:spMkLst>
        </pc:spChg>
        <pc:spChg chg="mod">
          <ac:chgData name="Yoel Kortick" userId="167978f5-7f40-4909-85d5-d4149554ad4e" providerId="ADAL" clId="{A342A5EE-A6B0-4C4C-B1D9-2F22368D26C3}" dt="2024-08-08T08:10:48.036" v="4634" actId="20577"/>
          <ac:spMkLst>
            <pc:docMk/>
            <pc:sldMk cId="1137855060" sldId="942"/>
            <ac:spMk id="11" creationId="{1ACE3884-5DD3-4F86-13C6-FF34F1D35C8C}"/>
          </ac:spMkLst>
        </pc:spChg>
        <pc:spChg chg="add del mod">
          <ac:chgData name="Yoel Kortick" userId="167978f5-7f40-4909-85d5-d4149554ad4e" providerId="ADAL" clId="{A342A5EE-A6B0-4C4C-B1D9-2F22368D26C3}" dt="2024-08-08T08:09:37.529" v="4448" actId="478"/>
          <ac:spMkLst>
            <pc:docMk/>
            <pc:sldMk cId="1137855060" sldId="942"/>
            <ac:spMk id="14" creationId="{3320580E-8888-1AD4-7383-D498BDA34268}"/>
          </ac:spMkLst>
        </pc:spChg>
        <pc:spChg chg="add del mod">
          <ac:chgData name="Yoel Kortick" userId="167978f5-7f40-4909-85d5-d4149554ad4e" providerId="ADAL" clId="{A342A5EE-A6B0-4C4C-B1D9-2F22368D26C3}" dt="2024-08-08T07:58:38.020" v="3890" actId="478"/>
          <ac:spMkLst>
            <pc:docMk/>
            <pc:sldMk cId="1137855060" sldId="942"/>
            <ac:spMk id="15" creationId="{DAF813C4-913D-E7FD-36A8-69900CB56BBE}"/>
          </ac:spMkLst>
        </pc:spChg>
        <pc:spChg chg="add del mod">
          <ac:chgData name="Yoel Kortick" userId="167978f5-7f40-4909-85d5-d4149554ad4e" providerId="ADAL" clId="{A342A5EE-A6B0-4C4C-B1D9-2F22368D26C3}" dt="2024-08-08T08:09:37.529" v="4448" actId="478"/>
          <ac:spMkLst>
            <pc:docMk/>
            <pc:sldMk cId="1137855060" sldId="942"/>
            <ac:spMk id="16" creationId="{B0E33FAB-0752-80C3-674E-CBBAD571EA1E}"/>
          </ac:spMkLst>
        </pc:spChg>
        <pc:picChg chg="add del mod ord">
          <ac:chgData name="Yoel Kortick" userId="167978f5-7f40-4909-85d5-d4149554ad4e" providerId="ADAL" clId="{A342A5EE-A6B0-4C4C-B1D9-2F22368D26C3}" dt="2024-08-08T07:58:22.385" v="3837" actId="478"/>
          <ac:picMkLst>
            <pc:docMk/>
            <pc:sldMk cId="1137855060" sldId="942"/>
            <ac:picMk id="3" creationId="{EE90BFC3-B83C-1005-34DC-40D15556B8DA}"/>
          </ac:picMkLst>
        </pc:picChg>
        <pc:picChg chg="add del mod ord">
          <ac:chgData name="Yoel Kortick" userId="167978f5-7f40-4909-85d5-d4149554ad4e" providerId="ADAL" clId="{A342A5EE-A6B0-4C4C-B1D9-2F22368D26C3}" dt="2024-08-08T08:09:37.529" v="4448" actId="478"/>
          <ac:picMkLst>
            <pc:docMk/>
            <pc:sldMk cId="1137855060" sldId="942"/>
            <ac:picMk id="7" creationId="{AEA0D09E-6190-1A9D-4B06-0CFB52D108A3}"/>
          </ac:picMkLst>
        </pc:picChg>
        <pc:picChg chg="del">
          <ac:chgData name="Yoel Kortick" userId="167978f5-7f40-4909-85d5-d4149554ad4e" providerId="ADAL" clId="{A342A5EE-A6B0-4C4C-B1D9-2F22368D26C3}" dt="2024-08-08T07:45:02.391" v="3514" actId="478"/>
          <ac:picMkLst>
            <pc:docMk/>
            <pc:sldMk cId="1137855060" sldId="942"/>
            <ac:picMk id="8" creationId="{68C5F481-074D-5DE7-9479-74D45EFA66F7}"/>
          </ac:picMkLst>
        </pc:picChg>
        <pc:cxnChg chg="add del mod">
          <ac:chgData name="Yoel Kortick" userId="167978f5-7f40-4909-85d5-d4149554ad4e" providerId="ADAL" clId="{A342A5EE-A6B0-4C4C-B1D9-2F22368D26C3}" dt="2024-08-08T08:09:37.529" v="4448" actId="478"/>
          <ac:cxnSpMkLst>
            <pc:docMk/>
            <pc:sldMk cId="1137855060" sldId="942"/>
            <ac:cxnSpMk id="12" creationId="{115C5CE0-7E26-2B08-5CFD-FFE12D8E40B8}"/>
          </ac:cxnSpMkLst>
        </pc:cxnChg>
        <pc:cxnChg chg="add del mod">
          <ac:chgData name="Yoel Kortick" userId="167978f5-7f40-4909-85d5-d4149554ad4e" providerId="ADAL" clId="{A342A5EE-A6B0-4C4C-B1D9-2F22368D26C3}" dt="2024-08-08T07:58:35.965" v="3889" actId="478"/>
          <ac:cxnSpMkLst>
            <pc:docMk/>
            <pc:sldMk cId="1137855060" sldId="942"/>
            <ac:cxnSpMk id="13" creationId="{44C0E28E-79F0-11B3-994F-0FAC388957C7}"/>
          </ac:cxnSpMkLst>
        </pc:cxnChg>
        <pc:cxnChg chg="add del mod">
          <ac:chgData name="Yoel Kortick" userId="167978f5-7f40-4909-85d5-d4149554ad4e" providerId="ADAL" clId="{A342A5EE-A6B0-4C4C-B1D9-2F22368D26C3}" dt="2024-08-08T08:09:37.529" v="4448" actId="478"/>
          <ac:cxnSpMkLst>
            <pc:docMk/>
            <pc:sldMk cId="1137855060" sldId="942"/>
            <ac:cxnSpMk id="17" creationId="{963686D3-5A6B-27AF-AE9A-57713B9C86B4}"/>
          </ac:cxnSpMkLst>
        </pc:cxnChg>
        <pc:cxnChg chg="add del mod">
          <ac:chgData name="Yoel Kortick" userId="167978f5-7f40-4909-85d5-d4149554ad4e" providerId="ADAL" clId="{A342A5EE-A6B0-4C4C-B1D9-2F22368D26C3}" dt="2024-08-08T08:09:37.529" v="4448" actId="478"/>
          <ac:cxnSpMkLst>
            <pc:docMk/>
            <pc:sldMk cId="1137855060" sldId="942"/>
            <ac:cxnSpMk id="18" creationId="{649AB50E-8356-A2F7-9900-D78499E6F9E6}"/>
          </ac:cxnSpMkLst>
        </pc:cxnChg>
      </pc:sldChg>
      <pc:sldChg chg="addSp delSp modSp add del mod">
        <pc:chgData name="Yoel Kortick" userId="167978f5-7f40-4909-85d5-d4149554ad4e" providerId="ADAL" clId="{A342A5EE-A6B0-4C4C-B1D9-2F22368D26C3}" dt="2024-08-08T12:07:54.196" v="8256" actId="47"/>
        <pc:sldMkLst>
          <pc:docMk/>
          <pc:sldMk cId="4043141513" sldId="943"/>
        </pc:sldMkLst>
        <pc:spChg chg="mod">
          <ac:chgData name="Yoel Kortick" userId="167978f5-7f40-4909-85d5-d4149554ad4e" providerId="ADAL" clId="{A342A5EE-A6B0-4C4C-B1D9-2F22368D26C3}" dt="2024-08-08T07:50:45.525" v="3703" actId="14100"/>
          <ac:spMkLst>
            <pc:docMk/>
            <pc:sldMk cId="4043141513" sldId="943"/>
            <ac:spMk id="4" creationId="{A6CBEAAC-4031-2B79-20B4-227DAD436592}"/>
          </ac:spMkLst>
        </pc:spChg>
        <pc:spChg chg="del">
          <ac:chgData name="Yoel Kortick" userId="167978f5-7f40-4909-85d5-d4149554ad4e" providerId="ADAL" clId="{A342A5EE-A6B0-4C4C-B1D9-2F22368D26C3}" dt="2024-08-08T07:51:01.209" v="3708" actId="478"/>
          <ac:spMkLst>
            <pc:docMk/>
            <pc:sldMk cId="4043141513" sldId="943"/>
            <ac:spMk id="5" creationId="{82FB9381-74F3-F180-D7B3-49405B3FC2D4}"/>
          </ac:spMkLst>
        </pc:spChg>
        <pc:spChg chg="del mod">
          <ac:chgData name="Yoel Kortick" userId="167978f5-7f40-4909-85d5-d4149554ad4e" providerId="ADAL" clId="{A342A5EE-A6B0-4C4C-B1D9-2F22368D26C3}" dt="2024-08-08T07:51:11.045" v="3717" actId="478"/>
          <ac:spMkLst>
            <pc:docMk/>
            <pc:sldMk cId="4043141513" sldId="943"/>
            <ac:spMk id="6" creationId="{817CB44A-14F0-C1FA-D664-A7EEED68C1A0}"/>
          </ac:spMkLst>
        </pc:spChg>
        <pc:spChg chg="add mod">
          <ac:chgData name="Yoel Kortick" userId="167978f5-7f40-4909-85d5-d4149554ad4e" providerId="ADAL" clId="{A342A5EE-A6B0-4C4C-B1D9-2F22368D26C3}" dt="2024-08-08T07:51:09.295" v="3716" actId="1037"/>
          <ac:spMkLst>
            <pc:docMk/>
            <pc:sldMk cId="4043141513" sldId="943"/>
            <ac:spMk id="8" creationId="{BFEAEE58-73A2-A719-BCA2-948780CDC3D0}"/>
          </ac:spMkLst>
        </pc:spChg>
        <pc:spChg chg="mod">
          <ac:chgData name="Yoel Kortick" userId="167978f5-7f40-4909-85d5-d4149554ad4e" providerId="ADAL" clId="{A342A5EE-A6B0-4C4C-B1D9-2F22368D26C3}" dt="2024-08-08T11:30:28.315" v="6523"/>
          <ac:spMkLst>
            <pc:docMk/>
            <pc:sldMk cId="4043141513" sldId="943"/>
            <ac:spMk id="10" creationId="{4C5297D4-1A90-BA7E-1EA2-3486955EA032}"/>
          </ac:spMkLst>
        </pc:spChg>
        <pc:spChg chg="mod">
          <ac:chgData name="Yoel Kortick" userId="167978f5-7f40-4909-85d5-d4149554ad4e" providerId="ADAL" clId="{A342A5EE-A6B0-4C4C-B1D9-2F22368D26C3}" dt="2024-08-08T07:50:32.552" v="3698" actId="20577"/>
          <ac:spMkLst>
            <pc:docMk/>
            <pc:sldMk cId="4043141513" sldId="943"/>
            <ac:spMk id="11" creationId="{1ACE3884-5DD3-4F86-13C6-FF34F1D35C8C}"/>
          </ac:spMkLst>
        </pc:spChg>
        <pc:spChg chg="del">
          <ac:chgData name="Yoel Kortick" userId="167978f5-7f40-4909-85d5-d4149554ad4e" providerId="ADAL" clId="{A342A5EE-A6B0-4C4C-B1D9-2F22368D26C3}" dt="2024-08-08T07:51:05.468" v="3711" actId="478"/>
          <ac:spMkLst>
            <pc:docMk/>
            <pc:sldMk cId="4043141513" sldId="943"/>
            <ac:spMk id="15" creationId="{DAF813C4-913D-E7FD-36A8-69900CB56BBE}"/>
          </ac:spMkLst>
        </pc:spChg>
        <pc:spChg chg="del">
          <ac:chgData name="Yoel Kortick" userId="167978f5-7f40-4909-85d5-d4149554ad4e" providerId="ADAL" clId="{A342A5EE-A6B0-4C4C-B1D9-2F22368D26C3}" dt="2024-08-08T07:51:05.468" v="3711" actId="478"/>
          <ac:spMkLst>
            <pc:docMk/>
            <pc:sldMk cId="4043141513" sldId="943"/>
            <ac:spMk id="16" creationId="{B0E33FAB-0752-80C3-674E-CBBAD571EA1E}"/>
          </ac:spMkLst>
        </pc:spChg>
        <pc:picChg chg="del">
          <ac:chgData name="Yoel Kortick" userId="167978f5-7f40-4909-85d5-d4149554ad4e" providerId="ADAL" clId="{A342A5EE-A6B0-4C4C-B1D9-2F22368D26C3}" dt="2024-08-08T07:50:33.890" v="3699" actId="478"/>
          <ac:picMkLst>
            <pc:docMk/>
            <pc:sldMk cId="4043141513" sldId="943"/>
            <ac:picMk id="3" creationId="{EE90BFC3-B83C-1005-34DC-40D15556B8DA}"/>
          </ac:picMkLst>
        </pc:picChg>
        <pc:picChg chg="add mod ord">
          <ac:chgData name="Yoel Kortick" userId="167978f5-7f40-4909-85d5-d4149554ad4e" providerId="ADAL" clId="{A342A5EE-A6B0-4C4C-B1D9-2F22368D26C3}" dt="2024-08-08T07:50:57.279" v="3707" actId="167"/>
          <ac:picMkLst>
            <pc:docMk/>
            <pc:sldMk cId="4043141513" sldId="943"/>
            <ac:picMk id="7" creationId="{06B6BD3C-8EB1-D6D6-7FF8-5729E1448E5E}"/>
          </ac:picMkLst>
        </pc:picChg>
        <pc:cxnChg chg="del mod">
          <ac:chgData name="Yoel Kortick" userId="167978f5-7f40-4909-85d5-d4149554ad4e" providerId="ADAL" clId="{A342A5EE-A6B0-4C4C-B1D9-2F22368D26C3}" dt="2024-08-08T07:51:02.447" v="3709" actId="478"/>
          <ac:cxnSpMkLst>
            <pc:docMk/>
            <pc:sldMk cId="4043141513" sldId="943"/>
            <ac:cxnSpMk id="12" creationId="{115C5CE0-7E26-2B08-5CFD-FFE12D8E40B8}"/>
          </ac:cxnSpMkLst>
        </pc:cxnChg>
        <pc:cxnChg chg="del">
          <ac:chgData name="Yoel Kortick" userId="167978f5-7f40-4909-85d5-d4149554ad4e" providerId="ADAL" clId="{A342A5EE-A6B0-4C4C-B1D9-2F22368D26C3}" dt="2024-08-08T07:51:05.468" v="3711" actId="478"/>
          <ac:cxnSpMkLst>
            <pc:docMk/>
            <pc:sldMk cId="4043141513" sldId="943"/>
            <ac:cxnSpMk id="13" creationId="{44C0E28E-79F0-11B3-994F-0FAC388957C7}"/>
          </ac:cxnSpMkLst>
        </pc:cxnChg>
        <pc:cxnChg chg="del">
          <ac:chgData name="Yoel Kortick" userId="167978f5-7f40-4909-85d5-d4149554ad4e" providerId="ADAL" clId="{A342A5EE-A6B0-4C4C-B1D9-2F22368D26C3}" dt="2024-08-08T07:51:05.468" v="3711" actId="478"/>
          <ac:cxnSpMkLst>
            <pc:docMk/>
            <pc:sldMk cId="4043141513" sldId="943"/>
            <ac:cxnSpMk id="17" creationId="{963686D3-5A6B-27AF-AE9A-57713B9C86B4}"/>
          </ac:cxnSpMkLst>
        </pc:cxnChg>
      </pc:sldChg>
      <pc:sldChg chg="addSp delSp modSp add del mod">
        <pc:chgData name="Yoel Kortick" userId="167978f5-7f40-4909-85d5-d4149554ad4e" providerId="ADAL" clId="{A342A5EE-A6B0-4C4C-B1D9-2F22368D26C3}" dt="2024-08-08T12:07:54.982" v="8257" actId="47"/>
        <pc:sldMkLst>
          <pc:docMk/>
          <pc:sldMk cId="2848377701" sldId="944"/>
        </pc:sldMkLst>
        <pc:spChg chg="del mod">
          <ac:chgData name="Yoel Kortick" userId="167978f5-7f40-4909-85d5-d4149554ad4e" providerId="ADAL" clId="{A342A5EE-A6B0-4C4C-B1D9-2F22368D26C3}" dt="2024-08-08T07:53:37.255" v="3796" actId="478"/>
          <ac:spMkLst>
            <pc:docMk/>
            <pc:sldMk cId="2848377701" sldId="944"/>
            <ac:spMk id="4" creationId="{A6CBEAAC-4031-2B79-20B4-227DAD436592}"/>
          </ac:spMkLst>
        </pc:spChg>
        <pc:spChg chg="add mod">
          <ac:chgData name="Yoel Kortick" userId="167978f5-7f40-4909-85d5-d4149554ad4e" providerId="ADAL" clId="{A342A5EE-A6B0-4C4C-B1D9-2F22368D26C3}" dt="2024-08-08T08:00:47.355" v="4013" actId="14100"/>
          <ac:spMkLst>
            <pc:docMk/>
            <pc:sldMk cId="2848377701" sldId="944"/>
            <ac:spMk id="5" creationId="{1B4DB7CB-9AB2-D6ED-FB12-C9C9F80ED00E}"/>
          </ac:spMkLst>
        </pc:spChg>
        <pc:spChg chg="add mod">
          <ac:chgData name="Yoel Kortick" userId="167978f5-7f40-4909-85d5-d4149554ad4e" providerId="ADAL" clId="{A342A5EE-A6B0-4C4C-B1D9-2F22368D26C3}" dt="2024-08-08T08:00:41.121" v="4012" actId="20577"/>
          <ac:spMkLst>
            <pc:docMk/>
            <pc:sldMk cId="2848377701" sldId="944"/>
            <ac:spMk id="6" creationId="{BA8BAF8F-FE15-1CE7-8DE1-170CB2DCFEE8}"/>
          </ac:spMkLst>
        </pc:spChg>
        <pc:spChg chg="del">
          <ac:chgData name="Yoel Kortick" userId="167978f5-7f40-4909-85d5-d4149554ad4e" providerId="ADAL" clId="{A342A5EE-A6B0-4C4C-B1D9-2F22368D26C3}" dt="2024-08-08T07:53:41.599" v="3799" actId="478"/>
          <ac:spMkLst>
            <pc:docMk/>
            <pc:sldMk cId="2848377701" sldId="944"/>
            <ac:spMk id="8" creationId="{BFEAEE58-73A2-A719-BCA2-948780CDC3D0}"/>
          </ac:spMkLst>
        </pc:spChg>
        <pc:spChg chg="mod">
          <ac:chgData name="Yoel Kortick" userId="167978f5-7f40-4909-85d5-d4149554ad4e" providerId="ADAL" clId="{A342A5EE-A6B0-4C4C-B1D9-2F22368D26C3}" dt="2024-08-08T11:30:28.315" v="6523"/>
          <ac:spMkLst>
            <pc:docMk/>
            <pc:sldMk cId="2848377701" sldId="944"/>
            <ac:spMk id="10" creationId="{4C5297D4-1A90-BA7E-1EA2-3486955EA032}"/>
          </ac:spMkLst>
        </pc:spChg>
        <pc:spChg chg="mod">
          <ac:chgData name="Yoel Kortick" userId="167978f5-7f40-4909-85d5-d4149554ad4e" providerId="ADAL" clId="{A342A5EE-A6B0-4C4C-B1D9-2F22368D26C3}" dt="2024-08-08T08:00:32.411" v="3992" actId="20577"/>
          <ac:spMkLst>
            <pc:docMk/>
            <pc:sldMk cId="2848377701" sldId="944"/>
            <ac:spMk id="11" creationId="{1ACE3884-5DD3-4F86-13C6-FF34F1D35C8C}"/>
          </ac:spMkLst>
        </pc:spChg>
        <pc:picChg chg="add del mod ord">
          <ac:chgData name="Yoel Kortick" userId="167978f5-7f40-4909-85d5-d4149554ad4e" providerId="ADAL" clId="{A342A5EE-A6B0-4C4C-B1D9-2F22368D26C3}" dt="2024-08-08T07:59:58.667" v="3919" actId="478"/>
          <ac:picMkLst>
            <pc:docMk/>
            <pc:sldMk cId="2848377701" sldId="944"/>
            <ac:picMk id="3" creationId="{00B5036A-8725-C8A7-86B9-B9B193B51C77}"/>
          </ac:picMkLst>
        </pc:picChg>
        <pc:picChg chg="del">
          <ac:chgData name="Yoel Kortick" userId="167978f5-7f40-4909-85d5-d4149554ad4e" providerId="ADAL" clId="{A342A5EE-A6B0-4C4C-B1D9-2F22368D26C3}" dt="2024-08-08T07:53:35.806" v="3794" actId="478"/>
          <ac:picMkLst>
            <pc:docMk/>
            <pc:sldMk cId="2848377701" sldId="944"/>
            <ac:picMk id="7" creationId="{06B6BD3C-8EB1-D6D6-7FF8-5729E1448E5E}"/>
          </ac:picMkLst>
        </pc:picChg>
        <pc:picChg chg="add mod ord">
          <ac:chgData name="Yoel Kortick" userId="167978f5-7f40-4909-85d5-d4149554ad4e" providerId="ADAL" clId="{A342A5EE-A6B0-4C4C-B1D9-2F22368D26C3}" dt="2024-08-08T08:00:20.926" v="3978" actId="208"/>
          <ac:picMkLst>
            <pc:docMk/>
            <pc:sldMk cId="2848377701" sldId="944"/>
            <ac:picMk id="16" creationId="{BC34B3FC-CAF4-31CF-90B4-41A336E5C184}"/>
          </ac:picMkLst>
        </pc:picChg>
        <pc:cxnChg chg="add mod">
          <ac:chgData name="Yoel Kortick" userId="167978f5-7f40-4909-85d5-d4149554ad4e" providerId="ADAL" clId="{A342A5EE-A6B0-4C4C-B1D9-2F22368D26C3}" dt="2024-08-08T08:00:18.499" v="3977" actId="1037"/>
          <ac:cxnSpMkLst>
            <pc:docMk/>
            <pc:sldMk cId="2848377701" sldId="944"/>
            <ac:cxnSpMk id="12" creationId="{A2872AB1-D4F4-A4EC-C4D7-339E738F8311}"/>
          </ac:cxnSpMkLst>
        </pc:cxnChg>
      </pc:sldChg>
      <pc:sldChg chg="addSp delSp modSp add del mod">
        <pc:chgData name="Yoel Kortick" userId="167978f5-7f40-4909-85d5-d4149554ad4e" providerId="ADAL" clId="{A342A5EE-A6B0-4C4C-B1D9-2F22368D26C3}" dt="2024-08-08T12:07:57.797" v="8258" actId="47"/>
        <pc:sldMkLst>
          <pc:docMk/>
          <pc:sldMk cId="3590163266" sldId="945"/>
        </pc:sldMkLst>
        <pc:spChg chg="mod">
          <ac:chgData name="Yoel Kortick" userId="167978f5-7f40-4909-85d5-d4149554ad4e" providerId="ADAL" clId="{A342A5EE-A6B0-4C4C-B1D9-2F22368D26C3}" dt="2024-08-08T08:02:45.330" v="4209" actId="1035"/>
          <ac:spMkLst>
            <pc:docMk/>
            <pc:sldMk cId="3590163266" sldId="945"/>
            <ac:spMk id="5" creationId="{1B4DB7CB-9AB2-D6ED-FB12-C9C9F80ED00E}"/>
          </ac:spMkLst>
        </pc:spChg>
        <pc:spChg chg="mod">
          <ac:chgData name="Yoel Kortick" userId="167978f5-7f40-4909-85d5-d4149554ad4e" providerId="ADAL" clId="{A342A5EE-A6B0-4C4C-B1D9-2F22368D26C3}" dt="2024-08-08T08:02:40.143" v="4201" actId="1076"/>
          <ac:spMkLst>
            <pc:docMk/>
            <pc:sldMk cId="3590163266" sldId="945"/>
            <ac:spMk id="6" creationId="{BA8BAF8F-FE15-1CE7-8DE1-170CB2DCFEE8}"/>
          </ac:spMkLst>
        </pc:spChg>
        <pc:spChg chg="mod">
          <ac:chgData name="Yoel Kortick" userId="167978f5-7f40-4909-85d5-d4149554ad4e" providerId="ADAL" clId="{A342A5EE-A6B0-4C4C-B1D9-2F22368D26C3}" dt="2024-08-08T11:30:28.315" v="6523"/>
          <ac:spMkLst>
            <pc:docMk/>
            <pc:sldMk cId="3590163266" sldId="945"/>
            <ac:spMk id="10" creationId="{4C5297D4-1A90-BA7E-1EA2-3486955EA032}"/>
          </ac:spMkLst>
        </pc:spChg>
        <pc:spChg chg="mod">
          <ac:chgData name="Yoel Kortick" userId="167978f5-7f40-4909-85d5-d4149554ad4e" providerId="ADAL" clId="{A342A5EE-A6B0-4C4C-B1D9-2F22368D26C3}" dt="2024-08-08T08:01:59.307" v="4161" actId="20577"/>
          <ac:spMkLst>
            <pc:docMk/>
            <pc:sldMk cId="3590163266" sldId="945"/>
            <ac:spMk id="11" creationId="{1ACE3884-5DD3-4F86-13C6-FF34F1D35C8C}"/>
          </ac:spMkLst>
        </pc:spChg>
        <pc:picChg chg="add mod ord">
          <ac:chgData name="Yoel Kortick" userId="167978f5-7f40-4909-85d5-d4149554ad4e" providerId="ADAL" clId="{A342A5EE-A6B0-4C4C-B1D9-2F22368D26C3}" dt="2024-08-08T08:02:51.284" v="4212" actId="208"/>
          <ac:picMkLst>
            <pc:docMk/>
            <pc:sldMk cId="3590163266" sldId="945"/>
            <ac:picMk id="3" creationId="{41667F3E-90B7-560B-D73B-44FE5F2EFCC5}"/>
          </ac:picMkLst>
        </pc:picChg>
        <pc:picChg chg="del">
          <ac:chgData name="Yoel Kortick" userId="167978f5-7f40-4909-85d5-d4149554ad4e" providerId="ADAL" clId="{A342A5EE-A6B0-4C4C-B1D9-2F22368D26C3}" dt="2024-08-08T08:01:30.972" v="4015" actId="478"/>
          <ac:picMkLst>
            <pc:docMk/>
            <pc:sldMk cId="3590163266" sldId="945"/>
            <ac:picMk id="16" creationId="{BC34B3FC-CAF4-31CF-90B4-41A336E5C184}"/>
          </ac:picMkLst>
        </pc:picChg>
        <pc:cxnChg chg="mod">
          <ac:chgData name="Yoel Kortick" userId="167978f5-7f40-4909-85d5-d4149554ad4e" providerId="ADAL" clId="{A342A5EE-A6B0-4C4C-B1D9-2F22368D26C3}" dt="2024-08-08T08:02:48.749" v="4211" actId="14100"/>
          <ac:cxnSpMkLst>
            <pc:docMk/>
            <pc:sldMk cId="3590163266" sldId="945"/>
            <ac:cxnSpMk id="12" creationId="{A2872AB1-D4F4-A4EC-C4D7-339E738F8311}"/>
          </ac:cxnSpMkLst>
        </pc:cxnChg>
      </pc:sldChg>
      <pc:sldChg chg="addSp delSp modSp add del mod">
        <pc:chgData name="Yoel Kortick" userId="167978f5-7f40-4909-85d5-d4149554ad4e" providerId="ADAL" clId="{A342A5EE-A6B0-4C4C-B1D9-2F22368D26C3}" dt="2024-08-08T12:07:59.049" v="8259" actId="47"/>
        <pc:sldMkLst>
          <pc:docMk/>
          <pc:sldMk cId="1388711043" sldId="946"/>
        </pc:sldMkLst>
        <pc:spChg chg="del">
          <ac:chgData name="Yoel Kortick" userId="167978f5-7f40-4909-85d5-d4149554ad4e" providerId="ADAL" clId="{A342A5EE-A6B0-4C4C-B1D9-2F22368D26C3}" dt="2024-08-08T08:04:33.112" v="4306" actId="478"/>
          <ac:spMkLst>
            <pc:docMk/>
            <pc:sldMk cId="1388711043" sldId="946"/>
            <ac:spMk id="5" creationId="{1B4DB7CB-9AB2-D6ED-FB12-C9C9F80ED00E}"/>
          </ac:spMkLst>
        </pc:spChg>
        <pc:spChg chg="del">
          <ac:chgData name="Yoel Kortick" userId="167978f5-7f40-4909-85d5-d4149554ad4e" providerId="ADAL" clId="{A342A5EE-A6B0-4C4C-B1D9-2F22368D26C3}" dt="2024-08-08T08:04:35.323" v="4308" actId="478"/>
          <ac:spMkLst>
            <pc:docMk/>
            <pc:sldMk cId="1388711043" sldId="946"/>
            <ac:spMk id="6" creationId="{BA8BAF8F-FE15-1CE7-8DE1-170CB2DCFEE8}"/>
          </ac:spMkLst>
        </pc:spChg>
        <pc:spChg chg="add mod">
          <ac:chgData name="Yoel Kortick" userId="167978f5-7f40-4909-85d5-d4149554ad4e" providerId="ADAL" clId="{A342A5EE-A6B0-4C4C-B1D9-2F22368D26C3}" dt="2024-08-08T08:05:04.320" v="4341" actId="14100"/>
          <ac:spMkLst>
            <pc:docMk/>
            <pc:sldMk cId="1388711043" sldId="946"/>
            <ac:spMk id="7" creationId="{3202227C-8DA3-AA07-7907-DCC512851B41}"/>
          </ac:spMkLst>
        </pc:spChg>
        <pc:spChg chg="mod">
          <ac:chgData name="Yoel Kortick" userId="167978f5-7f40-4909-85d5-d4149554ad4e" providerId="ADAL" clId="{A342A5EE-A6B0-4C4C-B1D9-2F22368D26C3}" dt="2024-08-08T11:30:28.315" v="6523"/>
          <ac:spMkLst>
            <pc:docMk/>
            <pc:sldMk cId="1388711043" sldId="946"/>
            <ac:spMk id="10" creationId="{4C5297D4-1A90-BA7E-1EA2-3486955EA032}"/>
          </ac:spMkLst>
        </pc:spChg>
        <pc:spChg chg="mod">
          <ac:chgData name="Yoel Kortick" userId="167978f5-7f40-4909-85d5-d4149554ad4e" providerId="ADAL" clId="{A342A5EE-A6B0-4C4C-B1D9-2F22368D26C3}" dt="2024-08-08T08:04:22.930" v="4300" actId="20577"/>
          <ac:spMkLst>
            <pc:docMk/>
            <pc:sldMk cId="1388711043" sldId="946"/>
            <ac:spMk id="11" creationId="{1ACE3884-5DD3-4F86-13C6-FF34F1D35C8C}"/>
          </ac:spMkLst>
        </pc:spChg>
        <pc:picChg chg="del">
          <ac:chgData name="Yoel Kortick" userId="167978f5-7f40-4909-85d5-d4149554ad4e" providerId="ADAL" clId="{A342A5EE-A6B0-4C4C-B1D9-2F22368D26C3}" dt="2024-08-08T08:04:25.390" v="4301" actId="478"/>
          <ac:picMkLst>
            <pc:docMk/>
            <pc:sldMk cId="1388711043" sldId="946"/>
            <ac:picMk id="3" creationId="{41667F3E-90B7-560B-D73B-44FE5F2EFCC5}"/>
          </ac:picMkLst>
        </pc:picChg>
        <pc:picChg chg="add mod ord">
          <ac:chgData name="Yoel Kortick" userId="167978f5-7f40-4909-85d5-d4149554ad4e" providerId="ADAL" clId="{A342A5EE-A6B0-4C4C-B1D9-2F22368D26C3}" dt="2024-08-08T08:04:39.324" v="4310" actId="167"/>
          <ac:picMkLst>
            <pc:docMk/>
            <pc:sldMk cId="1388711043" sldId="946"/>
            <ac:picMk id="4" creationId="{3BD81E9F-4FD0-FB9F-2E1C-A9FCC36F770E}"/>
          </ac:picMkLst>
        </pc:picChg>
        <pc:cxnChg chg="add mod">
          <ac:chgData name="Yoel Kortick" userId="167978f5-7f40-4909-85d5-d4149554ad4e" providerId="ADAL" clId="{A342A5EE-A6B0-4C4C-B1D9-2F22368D26C3}" dt="2024-08-08T08:05:06.476" v="4342" actId="14100"/>
          <ac:cxnSpMkLst>
            <pc:docMk/>
            <pc:sldMk cId="1388711043" sldId="946"/>
            <ac:cxnSpMk id="8" creationId="{134742D0-4038-AD0A-F284-8103A885B66C}"/>
          </ac:cxnSpMkLst>
        </pc:cxnChg>
        <pc:cxnChg chg="del">
          <ac:chgData name="Yoel Kortick" userId="167978f5-7f40-4909-85d5-d4149554ad4e" providerId="ADAL" clId="{A342A5EE-A6B0-4C4C-B1D9-2F22368D26C3}" dt="2024-08-08T08:04:34.052" v="4307" actId="478"/>
          <ac:cxnSpMkLst>
            <pc:docMk/>
            <pc:sldMk cId="1388711043" sldId="946"/>
            <ac:cxnSpMk id="12" creationId="{A2872AB1-D4F4-A4EC-C4D7-339E738F8311}"/>
          </ac:cxnSpMkLst>
        </pc:cxnChg>
      </pc:sldChg>
      <pc:sldChg chg="addSp delSp modSp add del mod">
        <pc:chgData name="Yoel Kortick" userId="167978f5-7f40-4909-85d5-d4149554ad4e" providerId="ADAL" clId="{A342A5EE-A6B0-4C4C-B1D9-2F22368D26C3}" dt="2024-08-08T12:08:00.990" v="8260" actId="47"/>
        <pc:sldMkLst>
          <pc:docMk/>
          <pc:sldMk cId="4036168386" sldId="947"/>
        </pc:sldMkLst>
        <pc:spChg chg="del">
          <ac:chgData name="Yoel Kortick" userId="167978f5-7f40-4909-85d5-d4149554ad4e" providerId="ADAL" clId="{A342A5EE-A6B0-4C4C-B1D9-2F22368D26C3}" dt="2024-08-08T08:06:14.354" v="4401" actId="478"/>
          <ac:spMkLst>
            <pc:docMk/>
            <pc:sldMk cId="4036168386" sldId="947"/>
            <ac:spMk id="7" creationId="{3202227C-8DA3-AA07-7907-DCC512851B41}"/>
          </ac:spMkLst>
        </pc:spChg>
        <pc:spChg chg="mod">
          <ac:chgData name="Yoel Kortick" userId="167978f5-7f40-4909-85d5-d4149554ad4e" providerId="ADAL" clId="{A342A5EE-A6B0-4C4C-B1D9-2F22368D26C3}" dt="2024-08-08T11:30:28.315" v="6523"/>
          <ac:spMkLst>
            <pc:docMk/>
            <pc:sldMk cId="4036168386" sldId="947"/>
            <ac:spMk id="10" creationId="{4C5297D4-1A90-BA7E-1EA2-3486955EA032}"/>
          </ac:spMkLst>
        </pc:spChg>
        <pc:spChg chg="mod">
          <ac:chgData name="Yoel Kortick" userId="167978f5-7f40-4909-85d5-d4149554ad4e" providerId="ADAL" clId="{A342A5EE-A6B0-4C4C-B1D9-2F22368D26C3}" dt="2024-08-08T08:06:35.816" v="4439" actId="20577"/>
          <ac:spMkLst>
            <pc:docMk/>
            <pc:sldMk cId="4036168386" sldId="947"/>
            <ac:spMk id="11" creationId="{1ACE3884-5DD3-4F86-13C6-FF34F1D35C8C}"/>
          </ac:spMkLst>
        </pc:spChg>
        <pc:picChg chg="add mod ord">
          <ac:chgData name="Yoel Kortick" userId="167978f5-7f40-4909-85d5-d4149554ad4e" providerId="ADAL" clId="{A342A5EE-A6B0-4C4C-B1D9-2F22368D26C3}" dt="2024-08-08T08:06:16.412" v="4402" actId="167"/>
          <ac:picMkLst>
            <pc:docMk/>
            <pc:sldMk cId="4036168386" sldId="947"/>
            <ac:picMk id="3" creationId="{71100BA5-BEF0-13FD-E0F5-08DFB04B610C}"/>
          </ac:picMkLst>
        </pc:picChg>
        <pc:picChg chg="del">
          <ac:chgData name="Yoel Kortick" userId="167978f5-7f40-4909-85d5-d4149554ad4e" providerId="ADAL" clId="{A342A5EE-A6B0-4C4C-B1D9-2F22368D26C3}" dt="2024-08-08T08:06:06.487" v="4396" actId="478"/>
          <ac:picMkLst>
            <pc:docMk/>
            <pc:sldMk cId="4036168386" sldId="947"/>
            <ac:picMk id="4" creationId="{3BD81E9F-4FD0-FB9F-2E1C-A9FCC36F770E}"/>
          </ac:picMkLst>
        </pc:picChg>
        <pc:cxnChg chg="del mod">
          <ac:chgData name="Yoel Kortick" userId="167978f5-7f40-4909-85d5-d4149554ad4e" providerId="ADAL" clId="{A342A5EE-A6B0-4C4C-B1D9-2F22368D26C3}" dt="2024-08-08T08:06:18.361" v="4403" actId="478"/>
          <ac:cxnSpMkLst>
            <pc:docMk/>
            <pc:sldMk cId="4036168386" sldId="947"/>
            <ac:cxnSpMk id="8" creationId="{134742D0-4038-AD0A-F284-8103A885B66C}"/>
          </ac:cxnSpMkLst>
        </pc:cxnChg>
      </pc:sldChg>
      <pc:sldChg chg="modSp add mod setBg">
        <pc:chgData name="Yoel Kortick" userId="167978f5-7f40-4909-85d5-d4149554ad4e" providerId="ADAL" clId="{A342A5EE-A6B0-4C4C-B1D9-2F22368D26C3}" dt="2024-08-08T11:24:47.708" v="6482" actId="14100"/>
        <pc:sldMkLst>
          <pc:docMk/>
          <pc:sldMk cId="610440184" sldId="948"/>
        </pc:sldMkLst>
        <pc:spChg chg="mod">
          <ac:chgData name="Yoel Kortick" userId="167978f5-7f40-4909-85d5-d4149554ad4e" providerId="ADAL" clId="{A342A5EE-A6B0-4C4C-B1D9-2F22368D26C3}" dt="2024-08-08T11:24:47.708" v="6482" actId="14100"/>
          <ac:spMkLst>
            <pc:docMk/>
            <pc:sldMk cId="610440184" sldId="948"/>
            <ac:spMk id="13" creationId="{F4F9CE6C-EB7E-DBFE-C77E-B97A93A03817}"/>
          </ac:spMkLst>
        </pc:spChg>
      </pc:sldChg>
      <pc:sldChg chg="addSp delSp modSp add mod setBg">
        <pc:chgData name="Yoel Kortick" userId="167978f5-7f40-4909-85d5-d4149554ad4e" providerId="ADAL" clId="{A342A5EE-A6B0-4C4C-B1D9-2F22368D26C3}" dt="2024-08-08T11:24:39.734" v="6480" actId="404"/>
        <pc:sldMkLst>
          <pc:docMk/>
          <pc:sldMk cId="292656038" sldId="949"/>
        </pc:sldMkLst>
        <pc:spChg chg="add del mod">
          <ac:chgData name="Yoel Kortick" userId="167978f5-7f40-4909-85d5-d4149554ad4e" providerId="ADAL" clId="{A342A5EE-A6B0-4C4C-B1D9-2F22368D26C3}" dt="2024-08-08T10:50:18.730" v="5363" actId="478"/>
          <ac:spMkLst>
            <pc:docMk/>
            <pc:sldMk cId="292656038" sldId="949"/>
            <ac:spMk id="2" creationId="{0128454E-2088-04CB-B0A5-4161DCA2DC93}"/>
          </ac:spMkLst>
        </pc:spChg>
        <pc:spChg chg="add mod">
          <ac:chgData name="Yoel Kortick" userId="167978f5-7f40-4909-85d5-d4149554ad4e" providerId="ADAL" clId="{A342A5EE-A6B0-4C4C-B1D9-2F22368D26C3}" dt="2024-08-08T10:50:53.392" v="5400" actId="1035"/>
          <ac:spMkLst>
            <pc:docMk/>
            <pc:sldMk cId="292656038" sldId="949"/>
            <ac:spMk id="4" creationId="{05312073-52F2-4873-5110-DB6BAB58589B}"/>
          </ac:spMkLst>
        </pc:spChg>
        <pc:spChg chg="mod">
          <ac:chgData name="Yoel Kortick" userId="167978f5-7f40-4909-85d5-d4149554ad4e" providerId="ADAL" clId="{A342A5EE-A6B0-4C4C-B1D9-2F22368D26C3}" dt="2024-08-08T11:24:39.734" v="6480" actId="404"/>
          <ac:spMkLst>
            <pc:docMk/>
            <pc:sldMk cId="292656038" sldId="949"/>
            <ac:spMk id="10" creationId="{4C5297D4-1A90-BA7E-1EA2-3486955EA032}"/>
          </ac:spMkLst>
        </pc:spChg>
        <pc:spChg chg="mod">
          <ac:chgData name="Yoel Kortick" userId="167978f5-7f40-4909-85d5-d4149554ad4e" providerId="ADAL" clId="{A342A5EE-A6B0-4C4C-B1D9-2F22368D26C3}" dt="2024-08-08T10:55:57.889" v="5700" actId="20577"/>
          <ac:spMkLst>
            <pc:docMk/>
            <pc:sldMk cId="292656038" sldId="949"/>
            <ac:spMk id="11" creationId="{1ACE3884-5DD3-4F86-13C6-FF34F1D35C8C}"/>
          </ac:spMkLst>
        </pc:spChg>
        <pc:picChg chg="add mod">
          <ac:chgData name="Yoel Kortick" userId="167978f5-7f40-4909-85d5-d4149554ad4e" providerId="ADAL" clId="{A342A5EE-A6B0-4C4C-B1D9-2F22368D26C3}" dt="2024-08-08T10:50:48.802" v="5397" actId="1076"/>
          <ac:picMkLst>
            <pc:docMk/>
            <pc:sldMk cId="292656038" sldId="949"/>
            <ac:picMk id="3" creationId="{99F7B550-12AE-6844-22C1-2F86C8C8156B}"/>
          </ac:picMkLst>
        </pc:picChg>
      </pc:sldChg>
      <pc:sldChg chg="delSp modSp add mod">
        <pc:chgData name="Yoel Kortick" userId="167978f5-7f40-4909-85d5-d4149554ad4e" providerId="ADAL" clId="{A342A5EE-A6B0-4C4C-B1D9-2F22368D26C3}" dt="2024-08-08T11:24:35.496" v="6478" actId="404"/>
        <pc:sldMkLst>
          <pc:docMk/>
          <pc:sldMk cId="377312541" sldId="950"/>
        </pc:sldMkLst>
        <pc:spChg chg="del">
          <ac:chgData name="Yoel Kortick" userId="167978f5-7f40-4909-85d5-d4149554ad4e" providerId="ADAL" clId="{A342A5EE-A6B0-4C4C-B1D9-2F22368D26C3}" dt="2024-08-08T10:52:02.476" v="5677" actId="478"/>
          <ac:spMkLst>
            <pc:docMk/>
            <pc:sldMk cId="377312541" sldId="950"/>
            <ac:spMk id="4" creationId="{05312073-52F2-4873-5110-DB6BAB58589B}"/>
          </ac:spMkLst>
        </pc:spChg>
        <pc:spChg chg="mod">
          <ac:chgData name="Yoel Kortick" userId="167978f5-7f40-4909-85d5-d4149554ad4e" providerId="ADAL" clId="{A342A5EE-A6B0-4C4C-B1D9-2F22368D26C3}" dt="2024-08-08T11:24:35.496" v="6478" actId="404"/>
          <ac:spMkLst>
            <pc:docMk/>
            <pc:sldMk cId="377312541" sldId="950"/>
            <ac:spMk id="10" creationId="{4C5297D4-1A90-BA7E-1EA2-3486955EA032}"/>
          </ac:spMkLst>
        </pc:spChg>
        <pc:spChg chg="mod">
          <ac:chgData name="Yoel Kortick" userId="167978f5-7f40-4909-85d5-d4149554ad4e" providerId="ADAL" clId="{A342A5EE-A6B0-4C4C-B1D9-2F22368D26C3}" dt="2024-08-08T10:52:25.802" v="5695" actId="20577"/>
          <ac:spMkLst>
            <pc:docMk/>
            <pc:sldMk cId="377312541" sldId="950"/>
            <ac:spMk id="11" creationId="{1ACE3884-5DD3-4F86-13C6-FF34F1D35C8C}"/>
          </ac:spMkLst>
        </pc:spChg>
        <pc:picChg chg="del">
          <ac:chgData name="Yoel Kortick" userId="167978f5-7f40-4909-85d5-d4149554ad4e" providerId="ADAL" clId="{A342A5EE-A6B0-4C4C-B1D9-2F22368D26C3}" dt="2024-08-08T10:52:02.476" v="5677" actId="478"/>
          <ac:picMkLst>
            <pc:docMk/>
            <pc:sldMk cId="377312541" sldId="950"/>
            <ac:picMk id="3" creationId="{99F7B550-12AE-6844-22C1-2F86C8C8156B}"/>
          </ac:picMkLst>
        </pc:picChg>
      </pc:sldChg>
      <pc:sldChg chg="addSp modSp add mod">
        <pc:chgData name="Yoel Kortick" userId="167978f5-7f40-4909-85d5-d4149554ad4e" providerId="ADAL" clId="{A342A5EE-A6B0-4C4C-B1D9-2F22368D26C3}" dt="2024-08-08T12:01:39.115" v="8007" actId="1035"/>
        <pc:sldMkLst>
          <pc:docMk/>
          <pc:sldMk cId="3420794584" sldId="951"/>
        </pc:sldMkLst>
        <pc:spChg chg="add mod">
          <ac:chgData name="Yoel Kortick" userId="167978f5-7f40-4909-85d5-d4149554ad4e" providerId="ADAL" clId="{A342A5EE-A6B0-4C4C-B1D9-2F22368D26C3}" dt="2024-08-08T12:01:39.115" v="8007" actId="1035"/>
          <ac:spMkLst>
            <pc:docMk/>
            <pc:sldMk cId="3420794584" sldId="951"/>
            <ac:spMk id="4" creationId="{F052731A-F4B0-DF16-0505-2A277361C3F3}"/>
          </ac:spMkLst>
        </pc:spChg>
        <pc:spChg chg="add mod">
          <ac:chgData name="Yoel Kortick" userId="167978f5-7f40-4909-85d5-d4149554ad4e" providerId="ADAL" clId="{A342A5EE-A6B0-4C4C-B1D9-2F22368D26C3}" dt="2024-08-08T12:01:39.115" v="8007" actId="1035"/>
          <ac:spMkLst>
            <pc:docMk/>
            <pc:sldMk cId="3420794584" sldId="951"/>
            <ac:spMk id="5" creationId="{F7544B72-BC76-BE04-E6DA-E7B31F419693}"/>
          </ac:spMkLst>
        </pc:spChg>
        <pc:spChg chg="add mod">
          <ac:chgData name="Yoel Kortick" userId="167978f5-7f40-4909-85d5-d4149554ad4e" providerId="ADAL" clId="{A342A5EE-A6B0-4C4C-B1D9-2F22368D26C3}" dt="2024-08-08T12:01:39.115" v="8007" actId="1035"/>
          <ac:spMkLst>
            <pc:docMk/>
            <pc:sldMk cId="3420794584" sldId="951"/>
            <ac:spMk id="6" creationId="{3FA5672D-738C-7E94-9C6A-19F352F178B4}"/>
          </ac:spMkLst>
        </pc:spChg>
        <pc:spChg chg="add mod">
          <ac:chgData name="Yoel Kortick" userId="167978f5-7f40-4909-85d5-d4149554ad4e" providerId="ADAL" clId="{A342A5EE-A6B0-4C4C-B1D9-2F22368D26C3}" dt="2024-08-08T12:01:39.115" v="8007" actId="1035"/>
          <ac:spMkLst>
            <pc:docMk/>
            <pc:sldMk cId="3420794584" sldId="951"/>
            <ac:spMk id="7" creationId="{3F29428B-16F4-4F87-7883-4F35E253C0D7}"/>
          </ac:spMkLst>
        </pc:spChg>
        <pc:spChg chg="mod">
          <ac:chgData name="Yoel Kortick" userId="167978f5-7f40-4909-85d5-d4149554ad4e" providerId="ADAL" clId="{A342A5EE-A6B0-4C4C-B1D9-2F22368D26C3}" dt="2024-08-08T11:24:31.656" v="6476" actId="404"/>
          <ac:spMkLst>
            <pc:docMk/>
            <pc:sldMk cId="3420794584" sldId="951"/>
            <ac:spMk id="10" creationId="{4C5297D4-1A90-BA7E-1EA2-3486955EA032}"/>
          </ac:spMkLst>
        </pc:spChg>
        <pc:spChg chg="mod">
          <ac:chgData name="Yoel Kortick" userId="167978f5-7f40-4909-85d5-d4149554ad4e" providerId="ADAL" clId="{A342A5EE-A6B0-4C4C-B1D9-2F22368D26C3}" dt="2024-08-08T12:01:04.637" v="7971" actId="20577"/>
          <ac:spMkLst>
            <pc:docMk/>
            <pc:sldMk cId="3420794584" sldId="951"/>
            <ac:spMk id="11" creationId="{1ACE3884-5DD3-4F86-13C6-FF34F1D35C8C}"/>
          </ac:spMkLst>
        </pc:spChg>
        <pc:picChg chg="add mod ord">
          <ac:chgData name="Yoel Kortick" userId="167978f5-7f40-4909-85d5-d4149554ad4e" providerId="ADAL" clId="{A342A5EE-A6B0-4C4C-B1D9-2F22368D26C3}" dt="2024-08-08T12:01:39.115" v="8007" actId="1035"/>
          <ac:picMkLst>
            <pc:docMk/>
            <pc:sldMk cId="3420794584" sldId="951"/>
            <ac:picMk id="3" creationId="{DE4D2C32-6911-5911-E424-ECB75754FBD0}"/>
          </ac:picMkLst>
        </pc:picChg>
      </pc:sldChg>
      <pc:sldChg chg="addSp delSp modSp add mod">
        <pc:chgData name="Yoel Kortick" userId="167978f5-7f40-4909-85d5-d4149554ad4e" providerId="ADAL" clId="{A342A5EE-A6B0-4C4C-B1D9-2F22368D26C3}" dt="2024-08-08T11:24:27.244" v="6474" actId="404"/>
        <pc:sldMkLst>
          <pc:docMk/>
          <pc:sldMk cId="1354551685" sldId="952"/>
        </pc:sldMkLst>
        <pc:spChg chg="mod">
          <ac:chgData name="Yoel Kortick" userId="167978f5-7f40-4909-85d5-d4149554ad4e" providerId="ADAL" clId="{A342A5EE-A6B0-4C4C-B1D9-2F22368D26C3}" dt="2024-08-08T11:03:44.934" v="6047" actId="1037"/>
          <ac:spMkLst>
            <pc:docMk/>
            <pc:sldMk cId="1354551685" sldId="952"/>
            <ac:spMk id="4" creationId="{F052731A-F4B0-DF16-0505-2A277361C3F3}"/>
          </ac:spMkLst>
        </pc:spChg>
        <pc:spChg chg="mod">
          <ac:chgData name="Yoel Kortick" userId="167978f5-7f40-4909-85d5-d4149554ad4e" providerId="ADAL" clId="{A342A5EE-A6B0-4C4C-B1D9-2F22368D26C3}" dt="2024-08-08T11:02:57.871" v="5991" actId="1076"/>
          <ac:spMkLst>
            <pc:docMk/>
            <pc:sldMk cId="1354551685" sldId="952"/>
            <ac:spMk id="5" creationId="{F7544B72-BC76-BE04-E6DA-E7B31F419693}"/>
          </ac:spMkLst>
        </pc:spChg>
        <pc:spChg chg="del">
          <ac:chgData name="Yoel Kortick" userId="167978f5-7f40-4909-85d5-d4149554ad4e" providerId="ADAL" clId="{A342A5EE-A6B0-4C4C-B1D9-2F22368D26C3}" dt="2024-08-08T11:03:00.394" v="5992" actId="478"/>
          <ac:spMkLst>
            <pc:docMk/>
            <pc:sldMk cId="1354551685" sldId="952"/>
            <ac:spMk id="6" creationId="{3FA5672D-738C-7E94-9C6A-19F352F178B4}"/>
          </ac:spMkLst>
        </pc:spChg>
        <pc:spChg chg="mod">
          <ac:chgData name="Yoel Kortick" userId="167978f5-7f40-4909-85d5-d4149554ad4e" providerId="ADAL" clId="{A342A5EE-A6B0-4C4C-B1D9-2F22368D26C3}" dt="2024-08-08T11:03:08.564" v="5994" actId="14100"/>
          <ac:spMkLst>
            <pc:docMk/>
            <pc:sldMk cId="1354551685" sldId="952"/>
            <ac:spMk id="7" creationId="{3F29428B-16F4-4F87-7883-4F35E253C0D7}"/>
          </ac:spMkLst>
        </pc:spChg>
        <pc:spChg chg="mod">
          <ac:chgData name="Yoel Kortick" userId="167978f5-7f40-4909-85d5-d4149554ad4e" providerId="ADAL" clId="{A342A5EE-A6B0-4C4C-B1D9-2F22368D26C3}" dt="2024-08-08T11:24:27.244" v="6474" actId="404"/>
          <ac:spMkLst>
            <pc:docMk/>
            <pc:sldMk cId="1354551685" sldId="952"/>
            <ac:spMk id="10" creationId="{4C5297D4-1A90-BA7E-1EA2-3486955EA032}"/>
          </ac:spMkLst>
        </pc:spChg>
        <pc:spChg chg="mod">
          <ac:chgData name="Yoel Kortick" userId="167978f5-7f40-4909-85d5-d4149554ad4e" providerId="ADAL" clId="{A342A5EE-A6B0-4C4C-B1D9-2F22368D26C3}" dt="2024-08-08T11:00:18.893" v="5949" actId="20577"/>
          <ac:spMkLst>
            <pc:docMk/>
            <pc:sldMk cId="1354551685" sldId="952"/>
            <ac:spMk id="11" creationId="{1ACE3884-5DD3-4F86-13C6-FF34F1D35C8C}"/>
          </ac:spMkLst>
        </pc:spChg>
        <pc:spChg chg="add mod">
          <ac:chgData name="Yoel Kortick" userId="167978f5-7f40-4909-85d5-d4149554ad4e" providerId="ADAL" clId="{A342A5EE-A6B0-4C4C-B1D9-2F22368D26C3}" dt="2024-08-08T11:03:37.523" v="6041" actId="14100"/>
          <ac:spMkLst>
            <pc:docMk/>
            <pc:sldMk cId="1354551685" sldId="952"/>
            <ac:spMk id="12" creationId="{31A9B673-41DD-41ED-4F77-36BCFFC737E0}"/>
          </ac:spMkLst>
        </pc:spChg>
        <pc:picChg chg="del">
          <ac:chgData name="Yoel Kortick" userId="167978f5-7f40-4909-85d5-d4149554ad4e" providerId="ADAL" clId="{A342A5EE-A6B0-4C4C-B1D9-2F22368D26C3}" dt="2024-08-08T11:00:21.511" v="5950" actId="478"/>
          <ac:picMkLst>
            <pc:docMk/>
            <pc:sldMk cId="1354551685" sldId="952"/>
            <ac:picMk id="3" creationId="{DE4D2C32-6911-5911-E424-ECB75754FBD0}"/>
          </ac:picMkLst>
        </pc:picChg>
        <pc:picChg chg="add mod ord">
          <ac:chgData name="Yoel Kortick" userId="167978f5-7f40-4909-85d5-d4149554ad4e" providerId="ADAL" clId="{A342A5EE-A6B0-4C4C-B1D9-2F22368D26C3}" dt="2024-08-08T11:03:40.690" v="6042" actId="208"/>
          <ac:picMkLst>
            <pc:docMk/>
            <pc:sldMk cId="1354551685" sldId="952"/>
            <ac:picMk id="8" creationId="{542E3D21-293F-F953-CA87-29BDF09DFF43}"/>
          </ac:picMkLst>
        </pc:picChg>
      </pc:sldChg>
      <pc:sldChg chg="addSp delSp modSp add mod">
        <pc:chgData name="Yoel Kortick" userId="167978f5-7f40-4909-85d5-d4149554ad4e" providerId="ADAL" clId="{A342A5EE-A6B0-4C4C-B1D9-2F22368D26C3}" dt="2024-08-08T12:02:08.444" v="8014" actId="255"/>
        <pc:sldMkLst>
          <pc:docMk/>
          <pc:sldMk cId="4190231975" sldId="953"/>
        </pc:sldMkLst>
        <pc:spChg chg="del">
          <ac:chgData name="Yoel Kortick" userId="167978f5-7f40-4909-85d5-d4149554ad4e" providerId="ADAL" clId="{A342A5EE-A6B0-4C4C-B1D9-2F22368D26C3}" dt="2024-08-08T11:18:10.110" v="6146" actId="478"/>
          <ac:spMkLst>
            <pc:docMk/>
            <pc:sldMk cId="4190231975" sldId="953"/>
            <ac:spMk id="4" creationId="{F052731A-F4B0-DF16-0505-2A277361C3F3}"/>
          </ac:spMkLst>
        </pc:spChg>
        <pc:spChg chg="mod">
          <ac:chgData name="Yoel Kortick" userId="167978f5-7f40-4909-85d5-d4149554ad4e" providerId="ADAL" clId="{A342A5EE-A6B0-4C4C-B1D9-2F22368D26C3}" dt="2024-08-08T11:19:00.949" v="6172" actId="1076"/>
          <ac:spMkLst>
            <pc:docMk/>
            <pc:sldMk cId="4190231975" sldId="953"/>
            <ac:spMk id="5" creationId="{F7544B72-BC76-BE04-E6DA-E7B31F419693}"/>
          </ac:spMkLst>
        </pc:spChg>
        <pc:spChg chg="del">
          <ac:chgData name="Yoel Kortick" userId="167978f5-7f40-4909-85d5-d4149554ad4e" providerId="ADAL" clId="{A342A5EE-A6B0-4C4C-B1D9-2F22368D26C3}" dt="2024-08-08T11:18:11.846" v="6147" actId="478"/>
          <ac:spMkLst>
            <pc:docMk/>
            <pc:sldMk cId="4190231975" sldId="953"/>
            <ac:spMk id="7" creationId="{3F29428B-16F4-4F87-7883-4F35E253C0D7}"/>
          </ac:spMkLst>
        </pc:spChg>
        <pc:spChg chg="mod">
          <ac:chgData name="Yoel Kortick" userId="167978f5-7f40-4909-85d5-d4149554ad4e" providerId="ADAL" clId="{A342A5EE-A6B0-4C4C-B1D9-2F22368D26C3}" dt="2024-08-08T11:24:21.220" v="6472" actId="404"/>
          <ac:spMkLst>
            <pc:docMk/>
            <pc:sldMk cId="4190231975" sldId="953"/>
            <ac:spMk id="10" creationId="{4C5297D4-1A90-BA7E-1EA2-3486955EA032}"/>
          </ac:spMkLst>
        </pc:spChg>
        <pc:spChg chg="mod">
          <ac:chgData name="Yoel Kortick" userId="167978f5-7f40-4909-85d5-d4149554ad4e" providerId="ADAL" clId="{A342A5EE-A6B0-4C4C-B1D9-2F22368D26C3}" dt="2024-08-08T12:02:08.444" v="8014" actId="255"/>
          <ac:spMkLst>
            <pc:docMk/>
            <pc:sldMk cId="4190231975" sldId="953"/>
            <ac:spMk id="11" creationId="{1ACE3884-5DD3-4F86-13C6-FF34F1D35C8C}"/>
          </ac:spMkLst>
        </pc:spChg>
        <pc:spChg chg="del">
          <ac:chgData name="Yoel Kortick" userId="167978f5-7f40-4909-85d5-d4149554ad4e" providerId="ADAL" clId="{A342A5EE-A6B0-4C4C-B1D9-2F22368D26C3}" dt="2024-08-08T11:18:56.537" v="6171" actId="478"/>
          <ac:spMkLst>
            <pc:docMk/>
            <pc:sldMk cId="4190231975" sldId="953"/>
            <ac:spMk id="12" creationId="{31A9B673-41DD-41ED-4F77-36BCFFC737E0}"/>
          </ac:spMkLst>
        </pc:spChg>
        <pc:picChg chg="add mod ord">
          <ac:chgData name="Yoel Kortick" userId="167978f5-7f40-4909-85d5-d4149554ad4e" providerId="ADAL" clId="{A342A5EE-A6B0-4C4C-B1D9-2F22368D26C3}" dt="2024-08-08T11:18:53.153" v="6170" actId="167"/>
          <ac:picMkLst>
            <pc:docMk/>
            <pc:sldMk cId="4190231975" sldId="953"/>
            <ac:picMk id="3" creationId="{F4257AE6-5743-BFC4-259E-4C6B8DF74D54}"/>
          </ac:picMkLst>
        </pc:picChg>
        <pc:picChg chg="del">
          <ac:chgData name="Yoel Kortick" userId="167978f5-7f40-4909-85d5-d4149554ad4e" providerId="ADAL" clId="{A342A5EE-A6B0-4C4C-B1D9-2F22368D26C3}" dt="2024-08-08T11:09:31.796" v="6049" actId="478"/>
          <ac:picMkLst>
            <pc:docMk/>
            <pc:sldMk cId="4190231975" sldId="953"/>
            <ac:picMk id="8" creationId="{542E3D21-293F-F953-CA87-29BDF09DFF43}"/>
          </ac:picMkLst>
        </pc:picChg>
      </pc:sldChg>
      <pc:sldChg chg="addSp delSp modSp add mod">
        <pc:chgData name="Yoel Kortick" userId="167978f5-7f40-4909-85d5-d4149554ad4e" providerId="ADAL" clId="{A342A5EE-A6B0-4C4C-B1D9-2F22368D26C3}" dt="2024-08-08T12:04:20.971" v="8209" actId="20577"/>
        <pc:sldMkLst>
          <pc:docMk/>
          <pc:sldMk cId="629516196" sldId="954"/>
        </pc:sldMkLst>
        <pc:spChg chg="mod">
          <ac:chgData name="Yoel Kortick" userId="167978f5-7f40-4909-85d5-d4149554ad4e" providerId="ADAL" clId="{A342A5EE-A6B0-4C4C-B1D9-2F22368D26C3}" dt="2024-08-08T12:03:53.431" v="8192" actId="1036"/>
          <ac:spMkLst>
            <pc:docMk/>
            <pc:sldMk cId="629516196" sldId="954"/>
            <ac:spMk id="5" creationId="{F7544B72-BC76-BE04-E6DA-E7B31F419693}"/>
          </ac:spMkLst>
        </pc:spChg>
        <pc:spChg chg="mod">
          <ac:chgData name="Yoel Kortick" userId="167978f5-7f40-4909-85d5-d4149554ad4e" providerId="ADAL" clId="{A342A5EE-A6B0-4C4C-B1D9-2F22368D26C3}" dt="2024-08-08T11:24:17.450" v="6470" actId="404"/>
          <ac:spMkLst>
            <pc:docMk/>
            <pc:sldMk cId="629516196" sldId="954"/>
            <ac:spMk id="10" creationId="{4C5297D4-1A90-BA7E-1EA2-3486955EA032}"/>
          </ac:spMkLst>
        </pc:spChg>
        <pc:spChg chg="mod">
          <ac:chgData name="Yoel Kortick" userId="167978f5-7f40-4909-85d5-d4149554ad4e" providerId="ADAL" clId="{A342A5EE-A6B0-4C4C-B1D9-2F22368D26C3}" dt="2024-08-08T12:04:20.971" v="8209" actId="20577"/>
          <ac:spMkLst>
            <pc:docMk/>
            <pc:sldMk cId="629516196" sldId="954"/>
            <ac:spMk id="11" creationId="{1ACE3884-5DD3-4F86-13C6-FF34F1D35C8C}"/>
          </ac:spMkLst>
        </pc:spChg>
        <pc:spChg chg="del">
          <ac:chgData name="Yoel Kortick" userId="167978f5-7f40-4909-85d5-d4149554ad4e" providerId="ADAL" clId="{A342A5EE-A6B0-4C4C-B1D9-2F22368D26C3}" dt="2024-08-08T11:19:14.622" v="6176" actId="478"/>
          <ac:spMkLst>
            <pc:docMk/>
            <pc:sldMk cId="629516196" sldId="954"/>
            <ac:spMk id="12" creationId="{31A9B673-41DD-41ED-4F77-36BCFFC737E0}"/>
          </ac:spMkLst>
        </pc:spChg>
        <pc:picChg chg="del">
          <ac:chgData name="Yoel Kortick" userId="167978f5-7f40-4909-85d5-d4149554ad4e" providerId="ADAL" clId="{A342A5EE-A6B0-4C4C-B1D9-2F22368D26C3}" dt="2024-08-08T11:18:48.645" v="6168" actId="478"/>
          <ac:picMkLst>
            <pc:docMk/>
            <pc:sldMk cId="629516196" sldId="954"/>
            <ac:picMk id="3" creationId="{F4257AE6-5743-BFC4-259E-4C6B8DF74D54}"/>
          </ac:picMkLst>
        </pc:picChg>
        <pc:picChg chg="add del">
          <ac:chgData name="Yoel Kortick" userId="167978f5-7f40-4909-85d5-d4149554ad4e" providerId="ADAL" clId="{A342A5EE-A6B0-4C4C-B1D9-2F22368D26C3}" dt="2024-08-08T11:19:09.830" v="6173" actId="478"/>
          <ac:picMkLst>
            <pc:docMk/>
            <pc:sldMk cId="629516196" sldId="954"/>
            <ac:picMk id="4" creationId="{3E0D0778-D6F5-7F46-3351-B194F0CE8D51}"/>
          </ac:picMkLst>
        </pc:picChg>
        <pc:picChg chg="add mod ord">
          <ac:chgData name="Yoel Kortick" userId="167978f5-7f40-4909-85d5-d4149554ad4e" providerId="ADAL" clId="{A342A5EE-A6B0-4C4C-B1D9-2F22368D26C3}" dt="2024-08-08T12:03:53.431" v="8192" actId="1036"/>
          <ac:picMkLst>
            <pc:docMk/>
            <pc:sldMk cId="629516196" sldId="954"/>
            <ac:picMk id="7" creationId="{B457B668-C8CC-ED1B-D921-71C8A54607CE}"/>
          </ac:picMkLst>
        </pc:picChg>
      </pc:sldChg>
      <pc:sldChg chg="addSp delSp modSp add mod">
        <pc:chgData name="Yoel Kortick" userId="167978f5-7f40-4909-85d5-d4149554ad4e" providerId="ADAL" clId="{A342A5EE-A6B0-4C4C-B1D9-2F22368D26C3}" dt="2024-08-08T11:24:13.404" v="6468" actId="404"/>
        <pc:sldMkLst>
          <pc:docMk/>
          <pc:sldMk cId="1292699341" sldId="955"/>
        </pc:sldMkLst>
        <pc:spChg chg="add mod">
          <ac:chgData name="Yoel Kortick" userId="167978f5-7f40-4909-85d5-d4149554ad4e" providerId="ADAL" clId="{A342A5EE-A6B0-4C4C-B1D9-2F22368D26C3}" dt="2024-08-08T11:20:30.901" v="6231" actId="571"/>
          <ac:spMkLst>
            <pc:docMk/>
            <pc:sldMk cId="1292699341" sldId="955"/>
            <ac:spMk id="4" creationId="{181277C4-0596-C8E7-B8D1-B19B89B29FC5}"/>
          </ac:spMkLst>
        </pc:spChg>
        <pc:spChg chg="mod">
          <ac:chgData name="Yoel Kortick" userId="167978f5-7f40-4909-85d5-d4149554ad4e" providerId="ADAL" clId="{A342A5EE-A6B0-4C4C-B1D9-2F22368D26C3}" dt="2024-08-08T11:20:14.178" v="6226" actId="1035"/>
          <ac:spMkLst>
            <pc:docMk/>
            <pc:sldMk cId="1292699341" sldId="955"/>
            <ac:spMk id="5" creationId="{F7544B72-BC76-BE04-E6DA-E7B31F419693}"/>
          </ac:spMkLst>
        </pc:spChg>
        <pc:spChg chg="mod">
          <ac:chgData name="Yoel Kortick" userId="167978f5-7f40-4909-85d5-d4149554ad4e" providerId="ADAL" clId="{A342A5EE-A6B0-4C4C-B1D9-2F22368D26C3}" dt="2024-08-08T11:24:13.404" v="6468" actId="404"/>
          <ac:spMkLst>
            <pc:docMk/>
            <pc:sldMk cId="1292699341" sldId="955"/>
            <ac:spMk id="10" creationId="{4C5297D4-1A90-BA7E-1EA2-3486955EA032}"/>
          </ac:spMkLst>
        </pc:spChg>
        <pc:spChg chg="mod">
          <ac:chgData name="Yoel Kortick" userId="167978f5-7f40-4909-85d5-d4149554ad4e" providerId="ADAL" clId="{A342A5EE-A6B0-4C4C-B1D9-2F22368D26C3}" dt="2024-08-08T11:20:24.091" v="6228" actId="6549"/>
          <ac:spMkLst>
            <pc:docMk/>
            <pc:sldMk cId="1292699341" sldId="955"/>
            <ac:spMk id="11" creationId="{1ACE3884-5DD3-4F86-13C6-FF34F1D35C8C}"/>
          </ac:spMkLst>
        </pc:spChg>
        <pc:picChg chg="add mod ord">
          <ac:chgData name="Yoel Kortick" userId="167978f5-7f40-4909-85d5-d4149554ad4e" providerId="ADAL" clId="{A342A5EE-A6B0-4C4C-B1D9-2F22368D26C3}" dt="2024-08-08T11:20:27.705" v="6230" actId="167"/>
          <ac:picMkLst>
            <pc:docMk/>
            <pc:sldMk cId="1292699341" sldId="955"/>
            <ac:picMk id="3" creationId="{DF476AA6-8842-19B4-4060-F099ECB7261E}"/>
          </ac:picMkLst>
        </pc:picChg>
        <pc:picChg chg="del">
          <ac:chgData name="Yoel Kortick" userId="167978f5-7f40-4909-85d5-d4149554ad4e" providerId="ADAL" clId="{A342A5EE-A6B0-4C4C-B1D9-2F22368D26C3}" dt="2024-08-08T11:20:00.797" v="6203" actId="478"/>
          <ac:picMkLst>
            <pc:docMk/>
            <pc:sldMk cId="1292699341" sldId="955"/>
            <ac:picMk id="7" creationId="{B457B668-C8CC-ED1B-D921-71C8A54607CE}"/>
          </ac:picMkLst>
        </pc:picChg>
      </pc:sldChg>
      <pc:sldChg chg="addSp delSp modSp add mod">
        <pc:chgData name="Yoel Kortick" userId="167978f5-7f40-4909-85d5-d4149554ad4e" providerId="ADAL" clId="{A342A5EE-A6B0-4C4C-B1D9-2F22368D26C3}" dt="2024-08-08T11:24:09.681" v="6466" actId="404"/>
        <pc:sldMkLst>
          <pc:docMk/>
          <pc:sldMk cId="183536572" sldId="956"/>
        </pc:sldMkLst>
        <pc:spChg chg="del">
          <ac:chgData name="Yoel Kortick" userId="167978f5-7f40-4909-85d5-d4149554ad4e" providerId="ADAL" clId="{A342A5EE-A6B0-4C4C-B1D9-2F22368D26C3}" dt="2024-08-08T11:21:32.079" v="6330" actId="478"/>
          <ac:spMkLst>
            <pc:docMk/>
            <pc:sldMk cId="183536572" sldId="956"/>
            <ac:spMk id="4" creationId="{181277C4-0596-C8E7-B8D1-B19B89B29FC5}"/>
          </ac:spMkLst>
        </pc:spChg>
        <pc:spChg chg="mod">
          <ac:chgData name="Yoel Kortick" userId="167978f5-7f40-4909-85d5-d4149554ad4e" providerId="ADAL" clId="{A342A5EE-A6B0-4C4C-B1D9-2F22368D26C3}" dt="2024-08-08T11:21:52.642" v="6353" actId="1036"/>
          <ac:spMkLst>
            <pc:docMk/>
            <pc:sldMk cId="183536572" sldId="956"/>
            <ac:spMk id="5" creationId="{F7544B72-BC76-BE04-E6DA-E7B31F419693}"/>
          </ac:spMkLst>
        </pc:spChg>
        <pc:spChg chg="mod">
          <ac:chgData name="Yoel Kortick" userId="167978f5-7f40-4909-85d5-d4149554ad4e" providerId="ADAL" clId="{A342A5EE-A6B0-4C4C-B1D9-2F22368D26C3}" dt="2024-08-08T11:24:09.681" v="6466" actId="404"/>
          <ac:spMkLst>
            <pc:docMk/>
            <pc:sldMk cId="183536572" sldId="956"/>
            <ac:spMk id="10" creationId="{4C5297D4-1A90-BA7E-1EA2-3486955EA032}"/>
          </ac:spMkLst>
        </pc:spChg>
        <pc:spChg chg="mod">
          <ac:chgData name="Yoel Kortick" userId="167978f5-7f40-4909-85d5-d4149554ad4e" providerId="ADAL" clId="{A342A5EE-A6B0-4C4C-B1D9-2F22368D26C3}" dt="2024-08-08T11:21:43.320" v="6334" actId="313"/>
          <ac:spMkLst>
            <pc:docMk/>
            <pc:sldMk cId="183536572" sldId="956"/>
            <ac:spMk id="11" creationId="{1ACE3884-5DD3-4F86-13C6-FF34F1D35C8C}"/>
          </ac:spMkLst>
        </pc:spChg>
        <pc:picChg chg="del">
          <ac:chgData name="Yoel Kortick" userId="167978f5-7f40-4909-85d5-d4149554ad4e" providerId="ADAL" clId="{A342A5EE-A6B0-4C4C-B1D9-2F22368D26C3}" dt="2024-08-08T11:21:21.975" v="6326" actId="478"/>
          <ac:picMkLst>
            <pc:docMk/>
            <pc:sldMk cId="183536572" sldId="956"/>
            <ac:picMk id="3" creationId="{DF476AA6-8842-19B4-4060-F099ECB7261E}"/>
          </ac:picMkLst>
        </pc:picChg>
        <pc:picChg chg="add mod ord">
          <ac:chgData name="Yoel Kortick" userId="167978f5-7f40-4909-85d5-d4149554ad4e" providerId="ADAL" clId="{A342A5EE-A6B0-4C4C-B1D9-2F22368D26C3}" dt="2024-08-08T11:21:37.613" v="6333" actId="208"/>
          <ac:picMkLst>
            <pc:docMk/>
            <pc:sldMk cId="183536572" sldId="956"/>
            <ac:picMk id="6" creationId="{96E1ADFD-CB1D-4FF4-5130-A2C75F6A6C9A}"/>
          </ac:picMkLst>
        </pc:picChg>
      </pc:sldChg>
      <pc:sldChg chg="addSp delSp modSp add mod">
        <pc:chgData name="Yoel Kortick" userId="167978f5-7f40-4909-85d5-d4149554ad4e" providerId="ADAL" clId="{A342A5EE-A6B0-4C4C-B1D9-2F22368D26C3}" dt="2024-08-08T11:24:06.106" v="6464" actId="404"/>
        <pc:sldMkLst>
          <pc:docMk/>
          <pc:sldMk cId="8132024" sldId="957"/>
        </pc:sldMkLst>
        <pc:spChg chg="add mod">
          <ac:chgData name="Yoel Kortick" userId="167978f5-7f40-4909-85d5-d4149554ad4e" providerId="ADAL" clId="{A342A5EE-A6B0-4C4C-B1D9-2F22368D26C3}" dt="2024-08-08T11:23:05.629" v="6441" actId="1035"/>
          <ac:spMkLst>
            <pc:docMk/>
            <pc:sldMk cId="8132024" sldId="957"/>
            <ac:spMk id="4" creationId="{58DDFFF2-441B-164F-2875-C55199D92846}"/>
          </ac:spMkLst>
        </pc:spChg>
        <pc:spChg chg="mod">
          <ac:chgData name="Yoel Kortick" userId="167978f5-7f40-4909-85d5-d4149554ad4e" providerId="ADAL" clId="{A342A5EE-A6B0-4C4C-B1D9-2F22368D26C3}" dt="2024-08-08T11:22:55.147" v="6435" actId="1037"/>
          <ac:spMkLst>
            <pc:docMk/>
            <pc:sldMk cId="8132024" sldId="957"/>
            <ac:spMk id="5" creationId="{F7544B72-BC76-BE04-E6DA-E7B31F419693}"/>
          </ac:spMkLst>
        </pc:spChg>
        <pc:spChg chg="add mod">
          <ac:chgData name="Yoel Kortick" userId="167978f5-7f40-4909-85d5-d4149554ad4e" providerId="ADAL" clId="{A342A5EE-A6B0-4C4C-B1D9-2F22368D26C3}" dt="2024-08-08T11:23:10.571" v="6443" actId="14100"/>
          <ac:spMkLst>
            <pc:docMk/>
            <pc:sldMk cId="8132024" sldId="957"/>
            <ac:spMk id="7" creationId="{DEDAFBA7-6287-0E3C-F3DD-62E4A0EA150B}"/>
          </ac:spMkLst>
        </pc:spChg>
        <pc:spChg chg="mod">
          <ac:chgData name="Yoel Kortick" userId="167978f5-7f40-4909-85d5-d4149554ad4e" providerId="ADAL" clId="{A342A5EE-A6B0-4C4C-B1D9-2F22368D26C3}" dt="2024-08-08T11:24:06.106" v="6464" actId="404"/>
          <ac:spMkLst>
            <pc:docMk/>
            <pc:sldMk cId="8132024" sldId="957"/>
            <ac:spMk id="10" creationId="{4C5297D4-1A90-BA7E-1EA2-3486955EA032}"/>
          </ac:spMkLst>
        </pc:spChg>
        <pc:spChg chg="mod">
          <ac:chgData name="Yoel Kortick" userId="167978f5-7f40-4909-85d5-d4149554ad4e" providerId="ADAL" clId="{A342A5EE-A6B0-4C4C-B1D9-2F22368D26C3}" dt="2024-08-08T11:22:40.851" v="6405" actId="20577"/>
          <ac:spMkLst>
            <pc:docMk/>
            <pc:sldMk cId="8132024" sldId="957"/>
            <ac:spMk id="11" creationId="{1ACE3884-5DD3-4F86-13C6-FF34F1D35C8C}"/>
          </ac:spMkLst>
        </pc:spChg>
        <pc:picChg chg="add mod ord">
          <ac:chgData name="Yoel Kortick" userId="167978f5-7f40-4909-85d5-d4149554ad4e" providerId="ADAL" clId="{A342A5EE-A6B0-4C4C-B1D9-2F22368D26C3}" dt="2024-08-08T11:23:12.830" v="6444" actId="208"/>
          <ac:picMkLst>
            <pc:docMk/>
            <pc:sldMk cId="8132024" sldId="957"/>
            <ac:picMk id="3" creationId="{9718932A-B4B7-FD39-0BC2-071441120CB2}"/>
          </ac:picMkLst>
        </pc:picChg>
        <pc:picChg chg="del">
          <ac:chgData name="Yoel Kortick" userId="167978f5-7f40-4909-85d5-d4149554ad4e" providerId="ADAL" clId="{A342A5EE-A6B0-4C4C-B1D9-2F22368D26C3}" dt="2024-08-08T11:22:43.184" v="6406" actId="478"/>
          <ac:picMkLst>
            <pc:docMk/>
            <pc:sldMk cId="8132024" sldId="957"/>
            <ac:picMk id="6" creationId="{96E1ADFD-CB1D-4FF4-5130-A2C75F6A6C9A}"/>
          </ac:picMkLst>
        </pc:picChg>
      </pc:sldChg>
      <pc:sldChg chg="addSp delSp modSp add mod">
        <pc:chgData name="Yoel Kortick" userId="167978f5-7f40-4909-85d5-d4149554ad4e" providerId="ADAL" clId="{A342A5EE-A6B0-4C4C-B1D9-2F22368D26C3}" dt="2024-08-08T12:05:51.612" v="8250" actId="208"/>
        <pc:sldMkLst>
          <pc:docMk/>
          <pc:sldMk cId="1739759316" sldId="958"/>
        </pc:sldMkLst>
        <pc:spChg chg="mod">
          <ac:chgData name="Yoel Kortick" userId="167978f5-7f40-4909-85d5-d4149554ad4e" providerId="ADAL" clId="{A342A5EE-A6B0-4C4C-B1D9-2F22368D26C3}" dt="2024-08-08T11:24:01.215" v="6462" actId="404"/>
          <ac:spMkLst>
            <pc:docMk/>
            <pc:sldMk cId="1739759316" sldId="958"/>
            <ac:spMk id="10" creationId="{4C5297D4-1A90-BA7E-1EA2-3486955EA032}"/>
          </ac:spMkLst>
        </pc:spChg>
        <pc:spChg chg="mod">
          <ac:chgData name="Yoel Kortick" userId="167978f5-7f40-4909-85d5-d4149554ad4e" providerId="ADAL" clId="{A342A5EE-A6B0-4C4C-B1D9-2F22368D26C3}" dt="2024-08-08T12:04:43.906" v="8218" actId="6549"/>
          <ac:spMkLst>
            <pc:docMk/>
            <pc:sldMk cId="1739759316" sldId="958"/>
            <ac:spMk id="11" creationId="{1ACE3884-5DD3-4F86-13C6-FF34F1D35C8C}"/>
          </ac:spMkLst>
        </pc:spChg>
        <pc:spChg chg="add">
          <ac:chgData name="Yoel Kortick" userId="167978f5-7f40-4909-85d5-d4149554ad4e" providerId="ADAL" clId="{A342A5EE-A6B0-4C4C-B1D9-2F22368D26C3}" dt="2024-08-08T12:05:49.241" v="8249" actId="11529"/>
          <ac:spMkLst>
            <pc:docMk/>
            <pc:sldMk cId="1739759316" sldId="958"/>
            <ac:spMk id="13" creationId="{7519416D-E64E-AEC0-2214-CAA38C5D0BEE}"/>
          </ac:spMkLst>
        </pc:spChg>
        <pc:picChg chg="del">
          <ac:chgData name="Yoel Kortick" userId="167978f5-7f40-4909-85d5-d4149554ad4e" providerId="ADAL" clId="{A342A5EE-A6B0-4C4C-B1D9-2F22368D26C3}" dt="2024-08-08T11:26:38.902" v="6483" actId="478"/>
          <ac:picMkLst>
            <pc:docMk/>
            <pc:sldMk cId="1739759316" sldId="958"/>
            <ac:picMk id="3" creationId="{9718932A-B4B7-FD39-0BC2-071441120CB2}"/>
          </ac:picMkLst>
        </pc:picChg>
        <pc:picChg chg="add del">
          <ac:chgData name="Yoel Kortick" userId="167978f5-7f40-4909-85d5-d4149554ad4e" providerId="ADAL" clId="{A342A5EE-A6B0-4C4C-B1D9-2F22368D26C3}" dt="2024-08-08T12:05:34.911" v="8221" actId="478"/>
          <ac:picMkLst>
            <pc:docMk/>
            <pc:sldMk cId="1739759316" sldId="958"/>
            <ac:picMk id="3" creationId="{B262A676-F59E-B26A-1E91-FE1C71EF2BAC}"/>
          </ac:picMkLst>
        </pc:picChg>
        <pc:picChg chg="add del mod ord">
          <ac:chgData name="Yoel Kortick" userId="167978f5-7f40-4909-85d5-d4149554ad4e" providerId="ADAL" clId="{A342A5EE-A6B0-4C4C-B1D9-2F22368D26C3}" dt="2024-08-08T12:05:20.736" v="8219" actId="478"/>
          <ac:picMkLst>
            <pc:docMk/>
            <pc:sldMk cId="1739759316" sldId="958"/>
            <ac:picMk id="6" creationId="{A9BFEDF7-CC62-58C0-DE18-29A7981F240B}"/>
          </ac:picMkLst>
        </pc:picChg>
        <pc:picChg chg="add mod ord">
          <ac:chgData name="Yoel Kortick" userId="167978f5-7f40-4909-85d5-d4149554ad4e" providerId="ADAL" clId="{A342A5EE-A6B0-4C4C-B1D9-2F22368D26C3}" dt="2024-08-08T12:05:51.612" v="8250" actId="208"/>
          <ac:picMkLst>
            <pc:docMk/>
            <pc:sldMk cId="1739759316" sldId="958"/>
            <ac:picMk id="12" creationId="{35745AF0-EE8B-B74F-06AF-5D0950BA88A7}"/>
          </ac:picMkLst>
        </pc:picChg>
      </pc:sldChg>
      <pc:sldChg chg="addSp delSp modSp add mod">
        <pc:chgData name="Yoel Kortick" userId="167978f5-7f40-4909-85d5-d4149554ad4e" providerId="ADAL" clId="{A342A5EE-A6B0-4C4C-B1D9-2F22368D26C3}" dt="2024-08-08T12:06:29.108" v="8252" actId="20577"/>
        <pc:sldMkLst>
          <pc:docMk/>
          <pc:sldMk cId="2588941276" sldId="959"/>
        </pc:sldMkLst>
        <pc:spChg chg="del">
          <ac:chgData name="Yoel Kortick" userId="167978f5-7f40-4909-85d5-d4149554ad4e" providerId="ADAL" clId="{A342A5EE-A6B0-4C4C-B1D9-2F22368D26C3}" dt="2024-08-08T11:42:14.845" v="7239" actId="478"/>
          <ac:spMkLst>
            <pc:docMk/>
            <pc:sldMk cId="2588941276" sldId="959"/>
            <ac:spMk id="6" creationId="{AF3A2BE5-1660-F3C3-D533-4FAFC5CA38B3}"/>
          </ac:spMkLst>
        </pc:spChg>
        <pc:spChg chg="mod">
          <ac:chgData name="Yoel Kortick" userId="167978f5-7f40-4909-85d5-d4149554ad4e" providerId="ADAL" clId="{A342A5EE-A6B0-4C4C-B1D9-2F22368D26C3}" dt="2024-08-08T11:42:12.469" v="7238" actId="14100"/>
          <ac:spMkLst>
            <pc:docMk/>
            <pc:sldMk cId="2588941276" sldId="959"/>
            <ac:spMk id="7" creationId="{537AE5B5-53F0-4042-2679-73B39847FE76}"/>
          </ac:spMkLst>
        </pc:spChg>
        <pc:spChg chg="mod">
          <ac:chgData name="Yoel Kortick" userId="167978f5-7f40-4909-85d5-d4149554ad4e" providerId="ADAL" clId="{A342A5EE-A6B0-4C4C-B1D9-2F22368D26C3}" dt="2024-08-08T12:06:29.108" v="8252" actId="20577"/>
          <ac:spMkLst>
            <pc:docMk/>
            <pc:sldMk cId="2588941276" sldId="959"/>
            <ac:spMk id="11" creationId="{1ACE3884-5DD3-4F86-13C6-FF34F1D35C8C}"/>
          </ac:spMkLst>
        </pc:spChg>
        <pc:spChg chg="mod">
          <ac:chgData name="Yoel Kortick" userId="167978f5-7f40-4909-85d5-d4149554ad4e" providerId="ADAL" clId="{A342A5EE-A6B0-4C4C-B1D9-2F22368D26C3}" dt="2024-08-08T11:42:05.653" v="7236" actId="14100"/>
          <ac:spMkLst>
            <pc:docMk/>
            <pc:sldMk cId="2588941276" sldId="959"/>
            <ac:spMk id="12" creationId="{E428F475-931B-BA91-09C1-92D02D9A0FD2}"/>
          </ac:spMkLst>
        </pc:spChg>
        <pc:picChg chg="add mod ord">
          <ac:chgData name="Yoel Kortick" userId="167978f5-7f40-4909-85d5-d4149554ad4e" providerId="ADAL" clId="{A342A5EE-A6B0-4C4C-B1D9-2F22368D26C3}" dt="2024-08-08T11:43:11.917" v="7240" actId="208"/>
          <ac:picMkLst>
            <pc:docMk/>
            <pc:sldMk cId="2588941276" sldId="959"/>
            <ac:picMk id="3" creationId="{3EAC84CD-884D-E148-A5B7-805A4DBADD86}"/>
          </ac:picMkLst>
        </pc:picChg>
        <pc:picChg chg="del">
          <ac:chgData name="Yoel Kortick" userId="167978f5-7f40-4909-85d5-d4149554ad4e" providerId="ADAL" clId="{A342A5EE-A6B0-4C4C-B1D9-2F22368D26C3}" dt="2024-08-08T11:41:57.909" v="7216" actId="478"/>
          <ac:picMkLst>
            <pc:docMk/>
            <pc:sldMk cId="2588941276" sldId="959"/>
            <ac:picMk id="5" creationId="{A353ED9F-F2A9-842F-D3A1-FD45D227B4DC}"/>
          </ac:picMkLst>
        </pc:picChg>
      </pc:sldChg>
      <pc:sldChg chg="addSp delSp modSp add mod">
        <pc:chgData name="Yoel Kortick" userId="167978f5-7f40-4909-85d5-d4149554ad4e" providerId="ADAL" clId="{A342A5EE-A6B0-4C4C-B1D9-2F22368D26C3}" dt="2024-08-08T12:06:35.934" v="8253" actId="208"/>
        <pc:sldMkLst>
          <pc:docMk/>
          <pc:sldMk cId="750685153" sldId="960"/>
        </pc:sldMkLst>
        <pc:spChg chg="mod">
          <ac:chgData name="Yoel Kortick" userId="167978f5-7f40-4909-85d5-d4149554ad4e" providerId="ADAL" clId="{A342A5EE-A6B0-4C4C-B1D9-2F22368D26C3}" dt="2024-08-08T11:45:57.828" v="7561" actId="1076"/>
          <ac:spMkLst>
            <pc:docMk/>
            <pc:sldMk cId="750685153" sldId="960"/>
            <ac:spMk id="7" creationId="{537AE5B5-53F0-4042-2679-73B39847FE76}"/>
          </ac:spMkLst>
        </pc:spChg>
        <pc:spChg chg="mod">
          <ac:chgData name="Yoel Kortick" userId="167978f5-7f40-4909-85d5-d4149554ad4e" providerId="ADAL" clId="{A342A5EE-A6B0-4C4C-B1D9-2F22368D26C3}" dt="2024-08-08T11:44:46.153" v="7519" actId="14100"/>
          <ac:spMkLst>
            <pc:docMk/>
            <pc:sldMk cId="750685153" sldId="960"/>
            <ac:spMk id="11" creationId="{1ACE3884-5DD3-4F86-13C6-FF34F1D35C8C}"/>
          </ac:spMkLst>
        </pc:spChg>
        <pc:spChg chg="mod">
          <ac:chgData name="Yoel Kortick" userId="167978f5-7f40-4909-85d5-d4149554ad4e" providerId="ADAL" clId="{A342A5EE-A6B0-4C4C-B1D9-2F22368D26C3}" dt="2024-08-08T11:46:07.148" v="7565" actId="14100"/>
          <ac:spMkLst>
            <pc:docMk/>
            <pc:sldMk cId="750685153" sldId="960"/>
            <ac:spMk id="12" creationId="{E428F475-931B-BA91-09C1-92D02D9A0FD2}"/>
          </ac:spMkLst>
        </pc:spChg>
        <pc:picChg chg="del">
          <ac:chgData name="Yoel Kortick" userId="167978f5-7f40-4909-85d5-d4149554ad4e" providerId="ADAL" clId="{A342A5EE-A6B0-4C4C-B1D9-2F22368D26C3}" dt="2024-08-08T11:43:56.071" v="7436" actId="478"/>
          <ac:picMkLst>
            <pc:docMk/>
            <pc:sldMk cId="750685153" sldId="960"/>
            <ac:picMk id="3" creationId="{3EAC84CD-884D-E148-A5B7-805A4DBADD86}"/>
          </ac:picMkLst>
        </pc:picChg>
        <pc:picChg chg="add del mod ord">
          <ac:chgData name="Yoel Kortick" userId="167978f5-7f40-4909-85d5-d4149554ad4e" providerId="ADAL" clId="{A342A5EE-A6B0-4C4C-B1D9-2F22368D26C3}" dt="2024-08-08T11:45:43.106" v="7530" actId="478"/>
          <ac:picMkLst>
            <pc:docMk/>
            <pc:sldMk cId="750685153" sldId="960"/>
            <ac:picMk id="4" creationId="{378A9EC3-4397-378F-9451-358D52CC721C}"/>
          </ac:picMkLst>
        </pc:picChg>
        <pc:picChg chg="add mod ord">
          <ac:chgData name="Yoel Kortick" userId="167978f5-7f40-4909-85d5-d4149554ad4e" providerId="ADAL" clId="{A342A5EE-A6B0-4C4C-B1D9-2F22368D26C3}" dt="2024-08-08T12:06:35.934" v="8253" actId="208"/>
          <ac:picMkLst>
            <pc:docMk/>
            <pc:sldMk cId="750685153" sldId="960"/>
            <ac:picMk id="6" creationId="{EFE1727B-FE69-45B1-F7DA-EB017185F6A1}"/>
          </ac:picMkLst>
        </pc:picChg>
      </pc:sldChg>
      <pc:sldChg chg="modSp add mod">
        <pc:chgData name="Yoel Kortick" userId="167978f5-7f40-4909-85d5-d4149554ad4e" providerId="ADAL" clId="{A342A5EE-A6B0-4C4C-B1D9-2F22368D26C3}" dt="2024-08-08T11:45:15.825" v="7529" actId="208"/>
        <pc:sldMkLst>
          <pc:docMk/>
          <pc:sldMk cId="453308646" sldId="961"/>
        </pc:sldMkLst>
        <pc:spChg chg="mod">
          <ac:chgData name="Yoel Kortick" userId="167978f5-7f40-4909-85d5-d4149554ad4e" providerId="ADAL" clId="{A342A5EE-A6B0-4C4C-B1D9-2F22368D26C3}" dt="2024-08-08T11:45:06.038" v="7528" actId="313"/>
          <ac:spMkLst>
            <pc:docMk/>
            <pc:sldMk cId="453308646" sldId="961"/>
            <ac:spMk id="11" creationId="{1ACE3884-5DD3-4F86-13C6-FF34F1D35C8C}"/>
          </ac:spMkLst>
        </pc:spChg>
        <pc:picChg chg="mod">
          <ac:chgData name="Yoel Kortick" userId="167978f5-7f40-4909-85d5-d4149554ad4e" providerId="ADAL" clId="{A342A5EE-A6B0-4C4C-B1D9-2F22368D26C3}" dt="2024-08-08T11:45:15.825" v="7529" actId="208"/>
          <ac:picMkLst>
            <pc:docMk/>
            <pc:sldMk cId="453308646" sldId="961"/>
            <ac:picMk id="4" creationId="{378A9EC3-4397-378F-9451-358D52CC721C}"/>
          </ac:picMkLst>
        </pc:picChg>
      </pc:sldChg>
    </pc:docChg>
  </pc:docChgLst>
  <pc:docChgLst>
    <pc:chgData name="Yoel Kortick" userId="167978f5-7f40-4909-85d5-d4149554ad4e" providerId="ADAL" clId="{A7A1A834-CFDE-421B-B7CC-E0F41E5417A6}"/>
    <pc:docChg chg="undo custSel addSld delSld modSld sldOrd modSection">
      <pc:chgData name="Yoel Kortick" userId="167978f5-7f40-4909-85d5-d4149554ad4e" providerId="ADAL" clId="{A7A1A834-CFDE-421B-B7CC-E0F41E5417A6}" dt="2024-08-11T09:29:30.693" v="3763" actId="20577"/>
      <pc:docMkLst>
        <pc:docMk/>
      </pc:docMkLst>
      <pc:sldChg chg="modSp mod">
        <pc:chgData name="Yoel Kortick" userId="167978f5-7f40-4909-85d5-d4149554ad4e" providerId="ADAL" clId="{A7A1A834-CFDE-421B-B7CC-E0F41E5417A6}" dt="2024-08-11T09:16:27.146" v="3385" actId="14100"/>
        <pc:sldMkLst>
          <pc:docMk/>
          <pc:sldMk cId="2594056538" sldId="647"/>
        </pc:sldMkLst>
        <pc:spChg chg="mod">
          <ac:chgData name="Yoel Kortick" userId="167978f5-7f40-4909-85d5-d4149554ad4e" providerId="ADAL" clId="{A7A1A834-CFDE-421B-B7CC-E0F41E5417A6}" dt="2024-08-11T09:16:27.146" v="3385" actId="14100"/>
          <ac:spMkLst>
            <pc:docMk/>
            <pc:sldMk cId="2594056538" sldId="647"/>
            <ac:spMk id="3" creationId="{CB9463A4-51FE-33CE-9ECD-B99FC1EC1880}"/>
          </ac:spMkLst>
        </pc:spChg>
        <pc:spChg chg="mod">
          <ac:chgData name="Yoel Kortick" userId="167978f5-7f40-4909-85d5-d4149554ad4e" providerId="ADAL" clId="{A7A1A834-CFDE-421B-B7CC-E0F41E5417A6}" dt="2024-08-11T06:49:46.838" v="1" actId="20577"/>
          <ac:spMkLst>
            <pc:docMk/>
            <pc:sldMk cId="2594056538" sldId="647"/>
            <ac:spMk id="21" creationId="{4B557451-4271-4B3E-23ED-1E236F2D7796}"/>
          </ac:spMkLst>
        </pc:spChg>
      </pc:sldChg>
      <pc:sldChg chg="modSp mod">
        <pc:chgData name="Yoel Kortick" userId="167978f5-7f40-4909-85d5-d4149554ad4e" providerId="ADAL" clId="{A7A1A834-CFDE-421B-B7CC-E0F41E5417A6}" dt="2024-08-11T08:55:18.147" v="2234" actId="20577"/>
        <pc:sldMkLst>
          <pc:docMk/>
          <pc:sldMk cId="2401584553" sldId="696"/>
        </pc:sldMkLst>
        <pc:spChg chg="mod">
          <ac:chgData name="Yoel Kortick" userId="167978f5-7f40-4909-85d5-d4149554ad4e" providerId="ADAL" clId="{A7A1A834-CFDE-421B-B7CC-E0F41E5417A6}" dt="2024-08-11T08:55:18.147" v="2234" actId="20577"/>
          <ac:spMkLst>
            <pc:docMk/>
            <pc:sldMk cId="2401584553" sldId="696"/>
            <ac:spMk id="6" creationId="{65F3B852-286D-55BD-2B1D-F4756EAB082C}"/>
          </ac:spMkLst>
        </pc:spChg>
      </pc:sldChg>
      <pc:sldChg chg="modSp">
        <pc:chgData name="Yoel Kortick" userId="167978f5-7f40-4909-85d5-d4149554ad4e" providerId="ADAL" clId="{A7A1A834-CFDE-421B-B7CC-E0F41E5417A6}" dt="2024-08-11T07:27:27.400" v="645"/>
        <pc:sldMkLst>
          <pc:docMk/>
          <pc:sldMk cId="2013336910" sldId="766"/>
        </pc:sldMkLst>
        <pc:spChg chg="mod">
          <ac:chgData name="Yoel Kortick" userId="167978f5-7f40-4909-85d5-d4149554ad4e" providerId="ADAL" clId="{A7A1A834-CFDE-421B-B7CC-E0F41E5417A6}" dt="2024-08-11T07:27:27.400" v="645"/>
          <ac:spMkLst>
            <pc:docMk/>
            <pc:sldMk cId="2013336910" sldId="766"/>
            <ac:spMk id="13" creationId="{F4F9CE6C-EB7E-DBFE-C77E-B97A93A03817}"/>
          </ac:spMkLst>
        </pc:spChg>
      </pc:sldChg>
      <pc:sldChg chg="modSp mod">
        <pc:chgData name="Yoel Kortick" userId="167978f5-7f40-4909-85d5-d4149554ad4e" providerId="ADAL" clId="{A7A1A834-CFDE-421B-B7CC-E0F41E5417A6}" dt="2024-08-11T09:19:33.818" v="3538" actId="404"/>
        <pc:sldMkLst>
          <pc:docMk/>
          <pc:sldMk cId="1368566295" sldId="767"/>
        </pc:sldMkLst>
        <pc:spChg chg="mod">
          <ac:chgData name="Yoel Kortick" userId="167978f5-7f40-4909-85d5-d4149554ad4e" providerId="ADAL" clId="{A7A1A834-CFDE-421B-B7CC-E0F41E5417A6}" dt="2024-08-11T07:27:27.400" v="645"/>
          <ac:spMkLst>
            <pc:docMk/>
            <pc:sldMk cId="1368566295" sldId="767"/>
            <ac:spMk id="10" creationId="{4C5297D4-1A90-BA7E-1EA2-3486955EA032}"/>
          </ac:spMkLst>
        </pc:spChg>
        <pc:spChg chg="mod">
          <ac:chgData name="Yoel Kortick" userId="167978f5-7f40-4909-85d5-d4149554ad4e" providerId="ADAL" clId="{A7A1A834-CFDE-421B-B7CC-E0F41E5417A6}" dt="2024-08-11T09:19:33.818" v="3538" actId="404"/>
          <ac:spMkLst>
            <pc:docMk/>
            <pc:sldMk cId="1368566295" sldId="767"/>
            <ac:spMk id="11" creationId="{1ACE3884-5DD3-4F86-13C6-FF34F1D35C8C}"/>
          </ac:spMkLst>
        </pc:spChg>
      </pc:sldChg>
      <pc:sldChg chg="del">
        <pc:chgData name="Yoel Kortick" userId="167978f5-7f40-4909-85d5-d4149554ad4e" providerId="ADAL" clId="{A7A1A834-CFDE-421B-B7CC-E0F41E5417A6}" dt="2024-08-11T07:26:54.691" v="643" actId="47"/>
        <pc:sldMkLst>
          <pc:docMk/>
          <pc:sldMk cId="1750647774" sldId="897"/>
        </pc:sldMkLst>
      </pc:sldChg>
      <pc:sldChg chg="del">
        <pc:chgData name="Yoel Kortick" userId="167978f5-7f40-4909-85d5-d4149554ad4e" providerId="ADAL" clId="{A7A1A834-CFDE-421B-B7CC-E0F41E5417A6}" dt="2024-08-11T07:26:55.712" v="644" actId="47"/>
        <pc:sldMkLst>
          <pc:docMk/>
          <pc:sldMk cId="3434854241" sldId="898"/>
        </pc:sldMkLst>
      </pc:sldChg>
      <pc:sldChg chg="modSp mod ord">
        <pc:chgData name="Yoel Kortick" userId="167978f5-7f40-4909-85d5-d4149554ad4e" providerId="ADAL" clId="{A7A1A834-CFDE-421B-B7CC-E0F41E5417A6}" dt="2024-08-11T09:18:40.213" v="3514" actId="33524"/>
        <pc:sldMkLst>
          <pc:docMk/>
          <pc:sldMk cId="2860026996" sldId="901"/>
        </pc:sldMkLst>
        <pc:spChg chg="mod">
          <ac:chgData name="Yoel Kortick" userId="167978f5-7f40-4909-85d5-d4149554ad4e" providerId="ADAL" clId="{A7A1A834-CFDE-421B-B7CC-E0F41E5417A6}" dt="2024-08-11T09:18:40.213" v="3514" actId="33524"/>
          <ac:spMkLst>
            <pc:docMk/>
            <pc:sldMk cId="2860026996" sldId="901"/>
            <ac:spMk id="11" creationId="{1ACE3884-5DD3-4F86-13C6-FF34F1D35C8C}"/>
          </ac:spMkLst>
        </pc:spChg>
      </pc:sldChg>
      <pc:sldChg chg="modSp del">
        <pc:chgData name="Yoel Kortick" userId="167978f5-7f40-4909-85d5-d4149554ad4e" providerId="ADAL" clId="{A7A1A834-CFDE-421B-B7CC-E0F41E5417A6}" dt="2024-08-11T07:45:03.605" v="873" actId="47"/>
        <pc:sldMkLst>
          <pc:docMk/>
          <pc:sldMk cId="4239528139" sldId="941"/>
        </pc:sldMkLst>
        <pc:spChg chg="mod">
          <ac:chgData name="Yoel Kortick" userId="167978f5-7f40-4909-85d5-d4149554ad4e" providerId="ADAL" clId="{A7A1A834-CFDE-421B-B7CC-E0F41E5417A6}" dt="2024-08-11T07:27:27.400" v="645"/>
          <ac:spMkLst>
            <pc:docMk/>
            <pc:sldMk cId="4239528139" sldId="941"/>
            <ac:spMk id="10" creationId="{4C5297D4-1A90-BA7E-1EA2-3486955EA032}"/>
          </ac:spMkLst>
        </pc:spChg>
      </pc:sldChg>
      <pc:sldChg chg="modSp del">
        <pc:chgData name="Yoel Kortick" userId="167978f5-7f40-4909-85d5-d4149554ad4e" providerId="ADAL" clId="{A7A1A834-CFDE-421B-B7CC-E0F41E5417A6}" dt="2024-08-11T07:45:04.969" v="874" actId="47"/>
        <pc:sldMkLst>
          <pc:docMk/>
          <pc:sldMk cId="2588941276" sldId="959"/>
        </pc:sldMkLst>
        <pc:spChg chg="mod">
          <ac:chgData name="Yoel Kortick" userId="167978f5-7f40-4909-85d5-d4149554ad4e" providerId="ADAL" clId="{A7A1A834-CFDE-421B-B7CC-E0F41E5417A6}" dt="2024-08-11T07:27:27.400" v="645"/>
          <ac:spMkLst>
            <pc:docMk/>
            <pc:sldMk cId="2588941276" sldId="959"/>
            <ac:spMk id="10" creationId="{4C5297D4-1A90-BA7E-1EA2-3486955EA032}"/>
          </ac:spMkLst>
        </pc:spChg>
      </pc:sldChg>
      <pc:sldChg chg="modSp del">
        <pc:chgData name="Yoel Kortick" userId="167978f5-7f40-4909-85d5-d4149554ad4e" providerId="ADAL" clId="{A7A1A834-CFDE-421B-B7CC-E0F41E5417A6}" dt="2024-08-11T07:45:05.530" v="875" actId="47"/>
        <pc:sldMkLst>
          <pc:docMk/>
          <pc:sldMk cId="750685153" sldId="960"/>
        </pc:sldMkLst>
        <pc:spChg chg="mod">
          <ac:chgData name="Yoel Kortick" userId="167978f5-7f40-4909-85d5-d4149554ad4e" providerId="ADAL" clId="{A7A1A834-CFDE-421B-B7CC-E0F41E5417A6}" dt="2024-08-11T07:27:27.400" v="645"/>
          <ac:spMkLst>
            <pc:docMk/>
            <pc:sldMk cId="750685153" sldId="960"/>
            <ac:spMk id="10" creationId="{4C5297D4-1A90-BA7E-1EA2-3486955EA032}"/>
          </ac:spMkLst>
        </pc:spChg>
      </pc:sldChg>
      <pc:sldChg chg="modSp del">
        <pc:chgData name="Yoel Kortick" userId="167978f5-7f40-4909-85d5-d4149554ad4e" providerId="ADAL" clId="{A7A1A834-CFDE-421B-B7CC-E0F41E5417A6}" dt="2024-08-11T07:45:06.149" v="876" actId="47"/>
        <pc:sldMkLst>
          <pc:docMk/>
          <pc:sldMk cId="453308646" sldId="961"/>
        </pc:sldMkLst>
        <pc:spChg chg="mod">
          <ac:chgData name="Yoel Kortick" userId="167978f5-7f40-4909-85d5-d4149554ad4e" providerId="ADAL" clId="{A7A1A834-CFDE-421B-B7CC-E0F41E5417A6}" dt="2024-08-11T07:27:27.400" v="645"/>
          <ac:spMkLst>
            <pc:docMk/>
            <pc:sldMk cId="453308646" sldId="961"/>
            <ac:spMk id="10" creationId="{4C5297D4-1A90-BA7E-1EA2-3486955EA032}"/>
          </ac:spMkLst>
        </pc:spChg>
      </pc:sldChg>
      <pc:sldChg chg="modSp del">
        <pc:chgData name="Yoel Kortick" userId="167978f5-7f40-4909-85d5-d4149554ad4e" providerId="ADAL" clId="{A7A1A834-CFDE-421B-B7CC-E0F41E5417A6}" dt="2024-08-11T07:45:06.845" v="877" actId="47"/>
        <pc:sldMkLst>
          <pc:docMk/>
          <pc:sldMk cId="1414240676" sldId="962"/>
        </pc:sldMkLst>
        <pc:spChg chg="mod">
          <ac:chgData name="Yoel Kortick" userId="167978f5-7f40-4909-85d5-d4149554ad4e" providerId="ADAL" clId="{A7A1A834-CFDE-421B-B7CC-E0F41E5417A6}" dt="2024-08-11T07:27:27.400" v="645"/>
          <ac:spMkLst>
            <pc:docMk/>
            <pc:sldMk cId="1414240676" sldId="962"/>
            <ac:spMk id="10" creationId="{4C5297D4-1A90-BA7E-1EA2-3486955EA032}"/>
          </ac:spMkLst>
        </pc:spChg>
      </pc:sldChg>
      <pc:sldChg chg="modSp add mod">
        <pc:chgData name="Yoel Kortick" userId="167978f5-7f40-4909-85d5-d4149554ad4e" providerId="ADAL" clId="{A7A1A834-CFDE-421B-B7CC-E0F41E5417A6}" dt="2024-08-11T09:17:39.552" v="3404" actId="20577"/>
        <pc:sldMkLst>
          <pc:docMk/>
          <pc:sldMk cId="716128887" sldId="963"/>
        </pc:sldMkLst>
        <pc:spChg chg="mod">
          <ac:chgData name="Yoel Kortick" userId="167978f5-7f40-4909-85d5-d4149554ad4e" providerId="ADAL" clId="{A7A1A834-CFDE-421B-B7CC-E0F41E5417A6}" dt="2024-08-11T09:17:39.552" v="3404" actId="20577"/>
          <ac:spMkLst>
            <pc:docMk/>
            <pc:sldMk cId="716128887" sldId="963"/>
            <ac:spMk id="11" creationId="{1ACE3884-5DD3-4F86-13C6-FF34F1D35C8C}"/>
          </ac:spMkLst>
        </pc:spChg>
      </pc:sldChg>
      <pc:sldChg chg="modSp add mod">
        <pc:chgData name="Yoel Kortick" userId="167978f5-7f40-4909-85d5-d4149554ad4e" providerId="ADAL" clId="{A7A1A834-CFDE-421B-B7CC-E0F41E5417A6}" dt="2024-08-11T07:48:05.479" v="920" actId="20577"/>
        <pc:sldMkLst>
          <pc:docMk/>
          <pc:sldMk cId="1124832599" sldId="964"/>
        </pc:sldMkLst>
        <pc:spChg chg="mod">
          <ac:chgData name="Yoel Kortick" userId="167978f5-7f40-4909-85d5-d4149554ad4e" providerId="ADAL" clId="{A7A1A834-CFDE-421B-B7CC-E0F41E5417A6}" dt="2024-08-11T07:48:05.479" v="920" actId="20577"/>
          <ac:spMkLst>
            <pc:docMk/>
            <pc:sldMk cId="1124832599" sldId="964"/>
            <ac:spMk id="13" creationId="{F4F9CE6C-EB7E-DBFE-C77E-B97A93A03817}"/>
          </ac:spMkLst>
        </pc:spChg>
      </pc:sldChg>
      <pc:sldChg chg="addSp modSp add mod">
        <pc:chgData name="Yoel Kortick" userId="167978f5-7f40-4909-85d5-d4149554ad4e" providerId="ADAL" clId="{A7A1A834-CFDE-421B-B7CC-E0F41E5417A6}" dt="2024-08-11T09:20:24.785" v="3574" actId="14100"/>
        <pc:sldMkLst>
          <pc:docMk/>
          <pc:sldMk cId="3702721793" sldId="965"/>
        </pc:sldMkLst>
        <pc:spChg chg="add">
          <ac:chgData name="Yoel Kortick" userId="167978f5-7f40-4909-85d5-d4149554ad4e" providerId="ADAL" clId="{A7A1A834-CFDE-421B-B7CC-E0F41E5417A6}" dt="2024-08-11T07:54:26.070" v="1121" actId="11529"/>
          <ac:spMkLst>
            <pc:docMk/>
            <pc:sldMk cId="3702721793" sldId="965"/>
            <ac:spMk id="4" creationId="{B03C65B9-2527-E809-5048-5A881883435E}"/>
          </ac:spMkLst>
        </pc:spChg>
        <pc:spChg chg="add mod">
          <ac:chgData name="Yoel Kortick" userId="167978f5-7f40-4909-85d5-d4149554ad4e" providerId="ADAL" clId="{A7A1A834-CFDE-421B-B7CC-E0F41E5417A6}" dt="2024-08-11T07:54:36.533" v="1123" actId="14100"/>
          <ac:spMkLst>
            <pc:docMk/>
            <pc:sldMk cId="3702721793" sldId="965"/>
            <ac:spMk id="5" creationId="{DDB257CD-0203-A308-E4A8-7D53CF5AC31D}"/>
          </ac:spMkLst>
        </pc:spChg>
        <pc:spChg chg="add">
          <ac:chgData name="Yoel Kortick" userId="167978f5-7f40-4909-85d5-d4149554ad4e" providerId="ADAL" clId="{A7A1A834-CFDE-421B-B7CC-E0F41E5417A6}" dt="2024-08-11T07:54:43.454" v="1124" actId="11529"/>
          <ac:spMkLst>
            <pc:docMk/>
            <pc:sldMk cId="3702721793" sldId="965"/>
            <ac:spMk id="6" creationId="{F5DAEC8D-5852-5959-584E-7A969496D73A}"/>
          </ac:spMkLst>
        </pc:spChg>
        <pc:spChg chg="add mod">
          <ac:chgData name="Yoel Kortick" userId="167978f5-7f40-4909-85d5-d4149554ad4e" providerId="ADAL" clId="{A7A1A834-CFDE-421B-B7CC-E0F41E5417A6}" dt="2024-08-11T07:54:57.818" v="1175" actId="1036"/>
          <ac:spMkLst>
            <pc:docMk/>
            <pc:sldMk cId="3702721793" sldId="965"/>
            <ac:spMk id="7" creationId="{7A690C17-91BF-258C-8388-269EC851BEF0}"/>
          </ac:spMkLst>
        </pc:spChg>
        <pc:spChg chg="add mod">
          <ac:chgData name="Yoel Kortick" userId="167978f5-7f40-4909-85d5-d4149554ad4e" providerId="ADAL" clId="{A7A1A834-CFDE-421B-B7CC-E0F41E5417A6}" dt="2024-08-11T07:54:57.818" v="1175" actId="1036"/>
          <ac:spMkLst>
            <pc:docMk/>
            <pc:sldMk cId="3702721793" sldId="965"/>
            <ac:spMk id="8" creationId="{A48D2A5E-F3B8-5921-0A66-4DB9178B0B5C}"/>
          </ac:spMkLst>
        </pc:spChg>
        <pc:spChg chg="mod">
          <ac:chgData name="Yoel Kortick" userId="167978f5-7f40-4909-85d5-d4149554ad4e" providerId="ADAL" clId="{A7A1A834-CFDE-421B-B7CC-E0F41E5417A6}" dt="2024-08-11T07:48:15.081" v="933" actId="20577"/>
          <ac:spMkLst>
            <pc:docMk/>
            <pc:sldMk cId="3702721793" sldId="965"/>
            <ac:spMk id="10" creationId="{4C5297D4-1A90-BA7E-1EA2-3486955EA032}"/>
          </ac:spMkLst>
        </pc:spChg>
        <pc:spChg chg="mod">
          <ac:chgData name="Yoel Kortick" userId="167978f5-7f40-4909-85d5-d4149554ad4e" providerId="ADAL" clId="{A7A1A834-CFDE-421B-B7CC-E0F41E5417A6}" dt="2024-08-11T07:50:16.179" v="1020" actId="14100"/>
          <ac:spMkLst>
            <pc:docMk/>
            <pc:sldMk cId="3702721793" sldId="965"/>
            <ac:spMk id="11" creationId="{1ACE3884-5DD3-4F86-13C6-FF34F1D35C8C}"/>
          </ac:spMkLst>
        </pc:spChg>
        <pc:spChg chg="add mod">
          <ac:chgData name="Yoel Kortick" userId="167978f5-7f40-4909-85d5-d4149554ad4e" providerId="ADAL" clId="{A7A1A834-CFDE-421B-B7CC-E0F41E5417A6}" dt="2024-08-11T07:54:57.818" v="1175" actId="1036"/>
          <ac:spMkLst>
            <pc:docMk/>
            <pc:sldMk cId="3702721793" sldId="965"/>
            <ac:spMk id="12" creationId="{ED2004D4-B385-A17C-F450-6F374B9E6F61}"/>
          </ac:spMkLst>
        </pc:spChg>
        <pc:spChg chg="add mod">
          <ac:chgData name="Yoel Kortick" userId="167978f5-7f40-4909-85d5-d4149554ad4e" providerId="ADAL" clId="{A7A1A834-CFDE-421B-B7CC-E0F41E5417A6}" dt="2024-08-11T09:20:22.497" v="3573" actId="14100"/>
          <ac:spMkLst>
            <pc:docMk/>
            <pc:sldMk cId="3702721793" sldId="965"/>
            <ac:spMk id="13" creationId="{6BC30AB2-AA3C-EE87-6C78-98EAAB56FC17}"/>
          </ac:spMkLst>
        </pc:spChg>
        <pc:spChg chg="add mod">
          <ac:chgData name="Yoel Kortick" userId="167978f5-7f40-4909-85d5-d4149554ad4e" providerId="ADAL" clId="{A7A1A834-CFDE-421B-B7CC-E0F41E5417A6}" dt="2024-08-11T09:20:24.785" v="3574" actId="14100"/>
          <ac:spMkLst>
            <pc:docMk/>
            <pc:sldMk cId="3702721793" sldId="965"/>
            <ac:spMk id="16" creationId="{790FCC86-F189-74AF-D7F3-2A54DF84A2BB}"/>
          </ac:spMkLst>
        </pc:spChg>
        <pc:picChg chg="add mod">
          <ac:chgData name="Yoel Kortick" userId="167978f5-7f40-4909-85d5-d4149554ad4e" providerId="ADAL" clId="{A7A1A834-CFDE-421B-B7CC-E0F41E5417A6}" dt="2024-08-11T07:54:20.724" v="1120" actId="208"/>
          <ac:picMkLst>
            <pc:docMk/>
            <pc:sldMk cId="3702721793" sldId="965"/>
            <ac:picMk id="3" creationId="{207E1389-9069-1DDC-BCA9-291CCF054225}"/>
          </ac:picMkLst>
        </pc:picChg>
        <pc:cxnChg chg="add mod">
          <ac:chgData name="Yoel Kortick" userId="167978f5-7f40-4909-85d5-d4149554ad4e" providerId="ADAL" clId="{A7A1A834-CFDE-421B-B7CC-E0F41E5417A6}" dt="2024-08-11T09:20:22.497" v="3573" actId="14100"/>
          <ac:cxnSpMkLst>
            <pc:docMk/>
            <pc:sldMk cId="3702721793" sldId="965"/>
            <ac:cxnSpMk id="15" creationId="{0102D491-8F77-59A2-A8E4-C3CF72A3C54A}"/>
          </ac:cxnSpMkLst>
        </pc:cxnChg>
        <pc:cxnChg chg="add mod">
          <ac:chgData name="Yoel Kortick" userId="167978f5-7f40-4909-85d5-d4149554ad4e" providerId="ADAL" clId="{A7A1A834-CFDE-421B-B7CC-E0F41E5417A6}" dt="2024-08-11T09:20:24.785" v="3574" actId="14100"/>
          <ac:cxnSpMkLst>
            <pc:docMk/>
            <pc:sldMk cId="3702721793" sldId="965"/>
            <ac:cxnSpMk id="17" creationId="{5376D655-A002-BEC4-D650-92419EA27D50}"/>
          </ac:cxnSpMkLst>
        </pc:cxnChg>
      </pc:sldChg>
      <pc:sldChg chg="delSp modSp add mod">
        <pc:chgData name="Yoel Kortick" userId="167978f5-7f40-4909-85d5-d4149554ad4e" providerId="ADAL" clId="{A7A1A834-CFDE-421B-B7CC-E0F41E5417A6}" dt="2024-08-11T09:20:50.809" v="3576"/>
        <pc:sldMkLst>
          <pc:docMk/>
          <pc:sldMk cId="2225337016" sldId="966"/>
        </pc:sldMkLst>
        <pc:spChg chg="del">
          <ac:chgData name="Yoel Kortick" userId="167978f5-7f40-4909-85d5-d4149554ad4e" providerId="ADAL" clId="{A7A1A834-CFDE-421B-B7CC-E0F41E5417A6}" dt="2024-08-11T08:17:58.991" v="1498" actId="478"/>
          <ac:spMkLst>
            <pc:docMk/>
            <pc:sldMk cId="2225337016" sldId="966"/>
            <ac:spMk id="4" creationId="{B03C65B9-2527-E809-5048-5A881883435E}"/>
          </ac:spMkLst>
        </pc:spChg>
        <pc:spChg chg="del">
          <ac:chgData name="Yoel Kortick" userId="167978f5-7f40-4909-85d5-d4149554ad4e" providerId="ADAL" clId="{A7A1A834-CFDE-421B-B7CC-E0F41E5417A6}" dt="2024-08-11T08:17:58.991" v="1498" actId="478"/>
          <ac:spMkLst>
            <pc:docMk/>
            <pc:sldMk cId="2225337016" sldId="966"/>
            <ac:spMk id="5" creationId="{DDB257CD-0203-A308-E4A8-7D53CF5AC31D}"/>
          </ac:spMkLst>
        </pc:spChg>
        <pc:spChg chg="del">
          <ac:chgData name="Yoel Kortick" userId="167978f5-7f40-4909-85d5-d4149554ad4e" providerId="ADAL" clId="{A7A1A834-CFDE-421B-B7CC-E0F41E5417A6}" dt="2024-08-11T08:17:58.991" v="1498" actId="478"/>
          <ac:spMkLst>
            <pc:docMk/>
            <pc:sldMk cId="2225337016" sldId="966"/>
            <ac:spMk id="6" creationId="{F5DAEC8D-5852-5959-584E-7A969496D73A}"/>
          </ac:spMkLst>
        </pc:spChg>
        <pc:spChg chg="del">
          <ac:chgData name="Yoel Kortick" userId="167978f5-7f40-4909-85d5-d4149554ad4e" providerId="ADAL" clId="{A7A1A834-CFDE-421B-B7CC-E0F41E5417A6}" dt="2024-08-11T08:17:58.991" v="1498" actId="478"/>
          <ac:spMkLst>
            <pc:docMk/>
            <pc:sldMk cId="2225337016" sldId="966"/>
            <ac:spMk id="7" creationId="{7A690C17-91BF-258C-8388-269EC851BEF0}"/>
          </ac:spMkLst>
        </pc:spChg>
        <pc:spChg chg="del">
          <ac:chgData name="Yoel Kortick" userId="167978f5-7f40-4909-85d5-d4149554ad4e" providerId="ADAL" clId="{A7A1A834-CFDE-421B-B7CC-E0F41E5417A6}" dt="2024-08-11T08:17:58.991" v="1498" actId="478"/>
          <ac:spMkLst>
            <pc:docMk/>
            <pc:sldMk cId="2225337016" sldId="966"/>
            <ac:spMk id="8" creationId="{A48D2A5E-F3B8-5921-0A66-4DB9178B0B5C}"/>
          </ac:spMkLst>
        </pc:spChg>
        <pc:spChg chg="mod">
          <ac:chgData name="Yoel Kortick" userId="167978f5-7f40-4909-85d5-d4149554ad4e" providerId="ADAL" clId="{A7A1A834-CFDE-421B-B7CC-E0F41E5417A6}" dt="2024-08-11T09:20:50.809" v="3576"/>
          <ac:spMkLst>
            <pc:docMk/>
            <pc:sldMk cId="2225337016" sldId="966"/>
            <ac:spMk id="11" creationId="{1ACE3884-5DD3-4F86-13C6-FF34F1D35C8C}"/>
          </ac:spMkLst>
        </pc:spChg>
        <pc:spChg chg="del">
          <ac:chgData name="Yoel Kortick" userId="167978f5-7f40-4909-85d5-d4149554ad4e" providerId="ADAL" clId="{A7A1A834-CFDE-421B-B7CC-E0F41E5417A6}" dt="2024-08-11T08:17:58.991" v="1498" actId="478"/>
          <ac:spMkLst>
            <pc:docMk/>
            <pc:sldMk cId="2225337016" sldId="966"/>
            <ac:spMk id="12" creationId="{ED2004D4-B385-A17C-F450-6F374B9E6F61}"/>
          </ac:spMkLst>
        </pc:spChg>
        <pc:spChg chg="del">
          <ac:chgData name="Yoel Kortick" userId="167978f5-7f40-4909-85d5-d4149554ad4e" providerId="ADAL" clId="{A7A1A834-CFDE-421B-B7CC-E0F41E5417A6}" dt="2024-08-11T08:17:58.991" v="1498" actId="478"/>
          <ac:spMkLst>
            <pc:docMk/>
            <pc:sldMk cId="2225337016" sldId="966"/>
            <ac:spMk id="13" creationId="{6BC30AB2-AA3C-EE87-6C78-98EAAB56FC17}"/>
          </ac:spMkLst>
        </pc:spChg>
        <pc:spChg chg="del">
          <ac:chgData name="Yoel Kortick" userId="167978f5-7f40-4909-85d5-d4149554ad4e" providerId="ADAL" clId="{A7A1A834-CFDE-421B-B7CC-E0F41E5417A6}" dt="2024-08-11T08:17:58.991" v="1498" actId="478"/>
          <ac:spMkLst>
            <pc:docMk/>
            <pc:sldMk cId="2225337016" sldId="966"/>
            <ac:spMk id="16" creationId="{790FCC86-F189-74AF-D7F3-2A54DF84A2BB}"/>
          </ac:spMkLst>
        </pc:spChg>
        <pc:picChg chg="del">
          <ac:chgData name="Yoel Kortick" userId="167978f5-7f40-4909-85d5-d4149554ad4e" providerId="ADAL" clId="{A7A1A834-CFDE-421B-B7CC-E0F41E5417A6}" dt="2024-08-11T08:17:44.830" v="1488" actId="478"/>
          <ac:picMkLst>
            <pc:docMk/>
            <pc:sldMk cId="2225337016" sldId="966"/>
            <ac:picMk id="3" creationId="{207E1389-9069-1DDC-BCA9-291CCF054225}"/>
          </ac:picMkLst>
        </pc:picChg>
        <pc:cxnChg chg="del mod">
          <ac:chgData name="Yoel Kortick" userId="167978f5-7f40-4909-85d5-d4149554ad4e" providerId="ADAL" clId="{A7A1A834-CFDE-421B-B7CC-E0F41E5417A6}" dt="2024-08-11T08:17:58.991" v="1498" actId="478"/>
          <ac:cxnSpMkLst>
            <pc:docMk/>
            <pc:sldMk cId="2225337016" sldId="966"/>
            <ac:cxnSpMk id="15" creationId="{0102D491-8F77-59A2-A8E4-C3CF72A3C54A}"/>
          </ac:cxnSpMkLst>
        </pc:cxnChg>
        <pc:cxnChg chg="del mod">
          <ac:chgData name="Yoel Kortick" userId="167978f5-7f40-4909-85d5-d4149554ad4e" providerId="ADAL" clId="{A7A1A834-CFDE-421B-B7CC-E0F41E5417A6}" dt="2024-08-11T08:17:58.991" v="1498" actId="478"/>
          <ac:cxnSpMkLst>
            <pc:docMk/>
            <pc:sldMk cId="2225337016" sldId="966"/>
            <ac:cxnSpMk id="17" creationId="{5376D655-A002-BEC4-D650-92419EA27D50}"/>
          </ac:cxnSpMkLst>
        </pc:cxnChg>
      </pc:sldChg>
      <pc:sldChg chg="addSp modSp add mod">
        <pc:chgData name="Yoel Kortick" userId="167978f5-7f40-4909-85d5-d4149554ad4e" providerId="ADAL" clId="{A7A1A834-CFDE-421B-B7CC-E0F41E5417A6}" dt="2024-08-11T08:29:33.977" v="1765" actId="1035"/>
        <pc:sldMkLst>
          <pc:docMk/>
          <pc:sldMk cId="3419234559" sldId="967"/>
        </pc:sldMkLst>
        <pc:spChg chg="add">
          <ac:chgData name="Yoel Kortick" userId="167978f5-7f40-4909-85d5-d4149554ad4e" providerId="ADAL" clId="{A7A1A834-CFDE-421B-B7CC-E0F41E5417A6}" dt="2024-08-11T08:27:14.863" v="1712" actId="11529"/>
          <ac:spMkLst>
            <pc:docMk/>
            <pc:sldMk cId="3419234559" sldId="967"/>
            <ac:spMk id="4" creationId="{DBB9125D-9DD1-0D8E-BCF9-E03A4B2E10D7}"/>
          </ac:spMkLst>
        </pc:spChg>
        <pc:spChg chg="add">
          <ac:chgData name="Yoel Kortick" userId="167978f5-7f40-4909-85d5-d4149554ad4e" providerId="ADAL" clId="{A7A1A834-CFDE-421B-B7CC-E0F41E5417A6}" dt="2024-08-11T08:27:19.899" v="1713" actId="11529"/>
          <ac:spMkLst>
            <pc:docMk/>
            <pc:sldMk cId="3419234559" sldId="967"/>
            <ac:spMk id="5" creationId="{BF06762E-EFE0-B6BB-C575-6B1EF08BCB56}"/>
          </ac:spMkLst>
        </pc:spChg>
        <pc:spChg chg="add mod">
          <ac:chgData name="Yoel Kortick" userId="167978f5-7f40-4909-85d5-d4149554ad4e" providerId="ADAL" clId="{A7A1A834-CFDE-421B-B7CC-E0F41E5417A6}" dt="2024-08-11T08:27:28.588" v="1736" actId="1035"/>
          <ac:spMkLst>
            <pc:docMk/>
            <pc:sldMk cId="3419234559" sldId="967"/>
            <ac:spMk id="6" creationId="{6AE6FB83-D336-BAC1-B634-6170EFA71407}"/>
          </ac:spMkLst>
        </pc:spChg>
        <pc:spChg chg="add mod">
          <ac:chgData name="Yoel Kortick" userId="167978f5-7f40-4909-85d5-d4149554ad4e" providerId="ADAL" clId="{A7A1A834-CFDE-421B-B7CC-E0F41E5417A6}" dt="2024-08-11T08:27:28.588" v="1736" actId="1035"/>
          <ac:spMkLst>
            <pc:docMk/>
            <pc:sldMk cId="3419234559" sldId="967"/>
            <ac:spMk id="7" creationId="{9A830525-3C36-7BD1-7563-FD2B13412110}"/>
          </ac:spMkLst>
        </pc:spChg>
        <pc:spChg chg="add">
          <ac:chgData name="Yoel Kortick" userId="167978f5-7f40-4909-85d5-d4149554ad4e" providerId="ADAL" clId="{A7A1A834-CFDE-421B-B7CC-E0F41E5417A6}" dt="2024-08-11T08:29:25.139" v="1738" actId="11529"/>
          <ac:spMkLst>
            <pc:docMk/>
            <pc:sldMk cId="3419234559" sldId="967"/>
            <ac:spMk id="8" creationId="{F067997C-73E6-334E-7EEA-35AC002DA262}"/>
          </ac:spMkLst>
        </pc:spChg>
        <pc:spChg chg="mod">
          <ac:chgData name="Yoel Kortick" userId="167978f5-7f40-4909-85d5-d4149554ad4e" providerId="ADAL" clId="{A7A1A834-CFDE-421B-B7CC-E0F41E5417A6}" dt="2024-08-11T08:27:04.867" v="1710" actId="14100"/>
          <ac:spMkLst>
            <pc:docMk/>
            <pc:sldMk cId="3419234559" sldId="967"/>
            <ac:spMk id="11" creationId="{1ACE3884-5DD3-4F86-13C6-FF34F1D35C8C}"/>
          </ac:spMkLst>
        </pc:spChg>
        <pc:spChg chg="add mod">
          <ac:chgData name="Yoel Kortick" userId="167978f5-7f40-4909-85d5-d4149554ad4e" providerId="ADAL" clId="{A7A1A834-CFDE-421B-B7CC-E0F41E5417A6}" dt="2024-08-11T08:29:33.977" v="1765" actId="1035"/>
          <ac:spMkLst>
            <pc:docMk/>
            <pc:sldMk cId="3419234559" sldId="967"/>
            <ac:spMk id="12" creationId="{5BE01AAB-A68E-0418-44BF-D9DF13CAA203}"/>
          </ac:spMkLst>
        </pc:spChg>
        <pc:picChg chg="add mod">
          <ac:chgData name="Yoel Kortick" userId="167978f5-7f40-4909-85d5-d4149554ad4e" providerId="ADAL" clId="{A7A1A834-CFDE-421B-B7CC-E0F41E5417A6}" dt="2024-08-11T08:27:07.806" v="1711" actId="208"/>
          <ac:picMkLst>
            <pc:docMk/>
            <pc:sldMk cId="3419234559" sldId="967"/>
            <ac:picMk id="3" creationId="{8FAA4326-1F40-D67B-FF43-F1CC98E6263E}"/>
          </ac:picMkLst>
        </pc:picChg>
      </pc:sldChg>
      <pc:sldChg chg="addSp modSp add mod">
        <pc:chgData name="Yoel Kortick" userId="167978f5-7f40-4909-85d5-d4149554ad4e" providerId="ADAL" clId="{A7A1A834-CFDE-421B-B7CC-E0F41E5417A6}" dt="2024-08-11T08:32:53.750" v="1901" actId="1036"/>
        <pc:sldMkLst>
          <pc:docMk/>
          <pc:sldMk cId="4068952421" sldId="968"/>
        </pc:sldMkLst>
        <pc:spChg chg="add">
          <ac:chgData name="Yoel Kortick" userId="167978f5-7f40-4909-85d5-d4149554ad4e" providerId="ADAL" clId="{A7A1A834-CFDE-421B-B7CC-E0F41E5417A6}" dt="2024-08-11T08:32:27.037" v="1863" actId="11529"/>
          <ac:spMkLst>
            <pc:docMk/>
            <pc:sldMk cId="4068952421" sldId="968"/>
            <ac:spMk id="4" creationId="{0B70C385-E137-7EA1-FBF9-B22D02CC3E99}"/>
          </ac:spMkLst>
        </pc:spChg>
        <pc:spChg chg="add mod">
          <ac:chgData name="Yoel Kortick" userId="167978f5-7f40-4909-85d5-d4149554ad4e" providerId="ADAL" clId="{A7A1A834-CFDE-421B-B7CC-E0F41E5417A6}" dt="2024-08-11T08:32:51.494" v="1899" actId="14100"/>
          <ac:spMkLst>
            <pc:docMk/>
            <pc:sldMk cId="4068952421" sldId="968"/>
            <ac:spMk id="5" creationId="{92302CD8-A771-D126-B625-42CBD25888E3}"/>
          </ac:spMkLst>
        </pc:spChg>
        <pc:spChg chg="add mod">
          <ac:chgData name="Yoel Kortick" userId="167978f5-7f40-4909-85d5-d4149554ad4e" providerId="ADAL" clId="{A7A1A834-CFDE-421B-B7CC-E0F41E5417A6}" dt="2024-08-11T08:32:53.750" v="1901" actId="1036"/>
          <ac:spMkLst>
            <pc:docMk/>
            <pc:sldMk cId="4068952421" sldId="968"/>
            <ac:spMk id="6" creationId="{BF46B83E-8635-903C-CB93-FBCFA90D0E7E}"/>
          </ac:spMkLst>
        </pc:spChg>
        <pc:spChg chg="mod">
          <ac:chgData name="Yoel Kortick" userId="167978f5-7f40-4909-85d5-d4149554ad4e" providerId="ADAL" clId="{A7A1A834-CFDE-421B-B7CC-E0F41E5417A6}" dt="2024-08-11T08:32:18.041" v="1860" actId="14100"/>
          <ac:spMkLst>
            <pc:docMk/>
            <pc:sldMk cId="4068952421" sldId="968"/>
            <ac:spMk id="11" creationId="{1ACE3884-5DD3-4F86-13C6-FF34F1D35C8C}"/>
          </ac:spMkLst>
        </pc:spChg>
        <pc:picChg chg="add mod">
          <ac:chgData name="Yoel Kortick" userId="167978f5-7f40-4909-85d5-d4149554ad4e" providerId="ADAL" clId="{A7A1A834-CFDE-421B-B7CC-E0F41E5417A6}" dt="2024-08-11T08:32:21.752" v="1862" actId="208"/>
          <ac:picMkLst>
            <pc:docMk/>
            <pc:sldMk cId="4068952421" sldId="968"/>
            <ac:picMk id="3" creationId="{BF5B045D-FE8F-C5E0-4F9B-1A77A658CEC0}"/>
          </ac:picMkLst>
        </pc:picChg>
      </pc:sldChg>
      <pc:sldChg chg="modSp add mod">
        <pc:chgData name="Yoel Kortick" userId="167978f5-7f40-4909-85d5-d4149554ad4e" providerId="ADAL" clId="{A7A1A834-CFDE-421B-B7CC-E0F41E5417A6}" dt="2024-08-11T08:34:17.609" v="1949" actId="20577"/>
        <pc:sldMkLst>
          <pc:docMk/>
          <pc:sldMk cId="773941095" sldId="969"/>
        </pc:sldMkLst>
        <pc:spChg chg="mod">
          <ac:chgData name="Yoel Kortick" userId="167978f5-7f40-4909-85d5-d4149554ad4e" providerId="ADAL" clId="{A7A1A834-CFDE-421B-B7CC-E0F41E5417A6}" dt="2024-08-11T08:34:17.609" v="1949" actId="20577"/>
          <ac:spMkLst>
            <pc:docMk/>
            <pc:sldMk cId="773941095" sldId="969"/>
            <ac:spMk id="13" creationId="{F4F9CE6C-EB7E-DBFE-C77E-B97A93A03817}"/>
          </ac:spMkLst>
        </pc:spChg>
      </pc:sldChg>
      <pc:sldChg chg="add del">
        <pc:chgData name="Yoel Kortick" userId="167978f5-7f40-4909-85d5-d4149554ad4e" providerId="ADAL" clId="{A7A1A834-CFDE-421B-B7CC-E0F41E5417A6}" dt="2024-08-11T08:33:31.498" v="1902" actId="47"/>
        <pc:sldMkLst>
          <pc:docMk/>
          <pc:sldMk cId="4069633871" sldId="969"/>
        </pc:sldMkLst>
      </pc:sldChg>
      <pc:sldChg chg="addSp delSp modSp add mod">
        <pc:chgData name="Yoel Kortick" userId="167978f5-7f40-4909-85d5-d4149554ad4e" providerId="ADAL" clId="{A7A1A834-CFDE-421B-B7CC-E0F41E5417A6}" dt="2024-08-11T09:26:14.997" v="3690" actId="255"/>
        <pc:sldMkLst>
          <pc:docMk/>
          <pc:sldMk cId="3040305592" sldId="970"/>
        </pc:sldMkLst>
        <pc:spChg chg="add mod">
          <ac:chgData name="Yoel Kortick" userId="167978f5-7f40-4909-85d5-d4149554ad4e" providerId="ADAL" clId="{A7A1A834-CFDE-421B-B7CC-E0F41E5417A6}" dt="2024-08-11T08:54:38.612" v="2185" actId="14100"/>
          <ac:spMkLst>
            <pc:docMk/>
            <pc:sldMk cId="3040305592" sldId="970"/>
            <ac:spMk id="6" creationId="{6371E720-F444-3F81-B15F-153CE830CEDB}"/>
          </ac:spMkLst>
        </pc:spChg>
        <pc:spChg chg="mod">
          <ac:chgData name="Yoel Kortick" userId="167978f5-7f40-4909-85d5-d4149554ad4e" providerId="ADAL" clId="{A7A1A834-CFDE-421B-B7CC-E0F41E5417A6}" dt="2024-08-11T08:34:25.135" v="1950"/>
          <ac:spMkLst>
            <pc:docMk/>
            <pc:sldMk cId="3040305592" sldId="970"/>
            <ac:spMk id="10" creationId="{4C5297D4-1A90-BA7E-1EA2-3486955EA032}"/>
          </ac:spMkLst>
        </pc:spChg>
        <pc:spChg chg="mod">
          <ac:chgData name="Yoel Kortick" userId="167978f5-7f40-4909-85d5-d4149554ad4e" providerId="ADAL" clId="{A7A1A834-CFDE-421B-B7CC-E0F41E5417A6}" dt="2024-08-11T09:26:14.997" v="3690" actId="255"/>
          <ac:spMkLst>
            <pc:docMk/>
            <pc:sldMk cId="3040305592" sldId="970"/>
            <ac:spMk id="11" creationId="{1ACE3884-5DD3-4F86-13C6-FF34F1D35C8C}"/>
          </ac:spMkLst>
        </pc:spChg>
        <pc:picChg chg="add del mod">
          <ac:chgData name="Yoel Kortick" userId="167978f5-7f40-4909-85d5-d4149554ad4e" providerId="ADAL" clId="{A7A1A834-CFDE-421B-B7CC-E0F41E5417A6}" dt="2024-08-11T08:45:16.228" v="2153" actId="478"/>
          <ac:picMkLst>
            <pc:docMk/>
            <pc:sldMk cId="3040305592" sldId="970"/>
            <ac:picMk id="3" creationId="{5C6BE3D8-F938-4391-AA62-CBDC1BF75920}"/>
          </ac:picMkLst>
        </pc:picChg>
        <pc:picChg chg="add del mod">
          <ac:chgData name="Yoel Kortick" userId="167978f5-7f40-4909-85d5-d4149554ad4e" providerId="ADAL" clId="{A7A1A834-CFDE-421B-B7CC-E0F41E5417A6}" dt="2024-08-11T08:54:06.150" v="2175" actId="478"/>
          <ac:picMkLst>
            <pc:docMk/>
            <pc:sldMk cId="3040305592" sldId="970"/>
            <ac:picMk id="5" creationId="{88AF3138-5A1C-8348-95AF-F52A58B25E12}"/>
          </ac:picMkLst>
        </pc:picChg>
        <pc:picChg chg="add mod ord">
          <ac:chgData name="Yoel Kortick" userId="167978f5-7f40-4909-85d5-d4149554ad4e" providerId="ADAL" clId="{A7A1A834-CFDE-421B-B7CC-E0F41E5417A6}" dt="2024-08-11T08:54:32.650" v="2183" actId="1076"/>
          <ac:picMkLst>
            <pc:docMk/>
            <pc:sldMk cId="3040305592" sldId="970"/>
            <ac:picMk id="8" creationId="{1D253F60-F8C4-1EB4-3A20-75C3FE5A847F}"/>
          </ac:picMkLst>
        </pc:picChg>
      </pc:sldChg>
      <pc:sldChg chg="addSp delSp modSp add mod">
        <pc:chgData name="Yoel Kortick" userId="167978f5-7f40-4909-85d5-d4149554ad4e" providerId="ADAL" clId="{A7A1A834-CFDE-421B-B7CC-E0F41E5417A6}" dt="2024-08-11T09:26:39.395" v="3698" actId="255"/>
        <pc:sldMkLst>
          <pc:docMk/>
          <pc:sldMk cId="840628048" sldId="971"/>
        </pc:sldMkLst>
        <pc:spChg chg="mod">
          <ac:chgData name="Yoel Kortick" userId="167978f5-7f40-4909-85d5-d4149554ad4e" providerId="ADAL" clId="{A7A1A834-CFDE-421B-B7CC-E0F41E5417A6}" dt="2024-08-11T08:53:41.567" v="2174" actId="1076"/>
          <ac:spMkLst>
            <pc:docMk/>
            <pc:sldMk cId="840628048" sldId="971"/>
            <ac:spMk id="6" creationId="{6371E720-F444-3F81-B15F-153CE830CEDB}"/>
          </ac:spMkLst>
        </pc:spChg>
        <pc:spChg chg="mod">
          <ac:chgData name="Yoel Kortick" userId="167978f5-7f40-4909-85d5-d4149554ad4e" providerId="ADAL" clId="{A7A1A834-CFDE-421B-B7CC-E0F41E5417A6}" dt="2024-08-11T09:26:39.395" v="3698" actId="255"/>
          <ac:spMkLst>
            <pc:docMk/>
            <pc:sldMk cId="840628048" sldId="971"/>
            <ac:spMk id="11" creationId="{1ACE3884-5DD3-4F86-13C6-FF34F1D35C8C}"/>
          </ac:spMkLst>
        </pc:spChg>
        <pc:picChg chg="add mod ord">
          <ac:chgData name="Yoel Kortick" userId="167978f5-7f40-4909-85d5-d4149554ad4e" providerId="ADAL" clId="{A7A1A834-CFDE-421B-B7CC-E0F41E5417A6}" dt="2024-08-11T08:53:34.960" v="2173" actId="167"/>
          <ac:picMkLst>
            <pc:docMk/>
            <pc:sldMk cId="840628048" sldId="971"/>
            <ac:picMk id="3" creationId="{BA5B1639-55F9-366F-75E6-E74B3A4CD10D}"/>
          </ac:picMkLst>
        </pc:picChg>
        <pc:picChg chg="del">
          <ac:chgData name="Yoel Kortick" userId="167978f5-7f40-4909-85d5-d4149554ad4e" providerId="ADAL" clId="{A7A1A834-CFDE-421B-B7CC-E0F41E5417A6}" dt="2024-08-11T08:53:01.216" v="2168" actId="478"/>
          <ac:picMkLst>
            <pc:docMk/>
            <pc:sldMk cId="840628048" sldId="971"/>
            <ac:picMk id="5" creationId="{88AF3138-5A1C-8348-95AF-F52A58B25E12}"/>
          </ac:picMkLst>
        </pc:picChg>
      </pc:sldChg>
      <pc:sldChg chg="modSp add mod">
        <pc:chgData name="Yoel Kortick" userId="167978f5-7f40-4909-85d5-d4149554ad4e" providerId="ADAL" clId="{A7A1A834-CFDE-421B-B7CC-E0F41E5417A6}" dt="2024-08-11T08:55:06.847" v="2230" actId="20577"/>
        <pc:sldMkLst>
          <pc:docMk/>
          <pc:sldMk cId="1238773732" sldId="972"/>
        </pc:sldMkLst>
        <pc:spChg chg="mod">
          <ac:chgData name="Yoel Kortick" userId="167978f5-7f40-4909-85d5-d4149554ad4e" providerId="ADAL" clId="{A7A1A834-CFDE-421B-B7CC-E0F41E5417A6}" dt="2024-08-11T08:55:06.847" v="2230" actId="20577"/>
          <ac:spMkLst>
            <pc:docMk/>
            <pc:sldMk cId="1238773732" sldId="972"/>
            <ac:spMk id="13" creationId="{F4F9CE6C-EB7E-DBFE-C77E-B97A93A03817}"/>
          </ac:spMkLst>
        </pc:spChg>
      </pc:sldChg>
      <pc:sldChg chg="modSp add mod">
        <pc:chgData name="Yoel Kortick" userId="167978f5-7f40-4909-85d5-d4149554ad4e" providerId="ADAL" clId="{A7A1A834-CFDE-421B-B7CC-E0F41E5417A6}" dt="2024-08-11T09:26:59.386" v="3717" actId="6549"/>
        <pc:sldMkLst>
          <pc:docMk/>
          <pc:sldMk cId="931617985" sldId="973"/>
        </pc:sldMkLst>
        <pc:spChg chg="mod">
          <ac:chgData name="Yoel Kortick" userId="167978f5-7f40-4909-85d5-d4149554ad4e" providerId="ADAL" clId="{A7A1A834-CFDE-421B-B7CC-E0F41E5417A6}" dt="2024-08-11T08:59:13.390" v="2590"/>
          <ac:spMkLst>
            <pc:docMk/>
            <pc:sldMk cId="931617985" sldId="973"/>
            <ac:spMk id="10" creationId="{4C5297D4-1A90-BA7E-1EA2-3486955EA032}"/>
          </ac:spMkLst>
        </pc:spChg>
        <pc:spChg chg="mod">
          <ac:chgData name="Yoel Kortick" userId="167978f5-7f40-4909-85d5-d4149554ad4e" providerId="ADAL" clId="{A7A1A834-CFDE-421B-B7CC-E0F41E5417A6}" dt="2024-08-11T09:26:59.386" v="3717" actId="6549"/>
          <ac:spMkLst>
            <pc:docMk/>
            <pc:sldMk cId="931617985" sldId="973"/>
            <ac:spMk id="11" creationId="{1ACE3884-5DD3-4F86-13C6-FF34F1D35C8C}"/>
          </ac:spMkLst>
        </pc:spChg>
      </pc:sldChg>
      <pc:sldChg chg="addSp modSp add mod">
        <pc:chgData name="Yoel Kortick" userId="167978f5-7f40-4909-85d5-d4149554ad4e" providerId="ADAL" clId="{A7A1A834-CFDE-421B-B7CC-E0F41E5417A6}" dt="2024-08-11T09:27:41.640" v="3737" actId="20577"/>
        <pc:sldMkLst>
          <pc:docMk/>
          <pc:sldMk cId="3786097152" sldId="974"/>
        </pc:sldMkLst>
        <pc:spChg chg="add mod">
          <ac:chgData name="Yoel Kortick" userId="167978f5-7f40-4909-85d5-d4149554ad4e" providerId="ADAL" clId="{A7A1A834-CFDE-421B-B7CC-E0F41E5417A6}" dt="2024-08-11T09:00:24.818" v="2738" actId="1076"/>
          <ac:spMkLst>
            <pc:docMk/>
            <pc:sldMk cId="3786097152" sldId="974"/>
            <ac:spMk id="3" creationId="{5C041963-E4A3-A829-1F43-77E7D7C908C0}"/>
          </ac:spMkLst>
        </pc:spChg>
        <pc:spChg chg="add mod">
          <ac:chgData name="Yoel Kortick" userId="167978f5-7f40-4909-85d5-d4149554ad4e" providerId="ADAL" clId="{A7A1A834-CFDE-421B-B7CC-E0F41E5417A6}" dt="2024-08-11T09:04:08.103" v="2910" actId="208"/>
          <ac:spMkLst>
            <pc:docMk/>
            <pc:sldMk cId="3786097152" sldId="974"/>
            <ac:spMk id="4" creationId="{85A32135-D92A-7889-ACD3-FCAA36B64D11}"/>
          </ac:spMkLst>
        </pc:spChg>
        <pc:spChg chg="mod">
          <ac:chgData name="Yoel Kortick" userId="167978f5-7f40-4909-85d5-d4149554ad4e" providerId="ADAL" clId="{A7A1A834-CFDE-421B-B7CC-E0F41E5417A6}" dt="2024-08-11T09:27:41.640" v="3737" actId="20577"/>
          <ac:spMkLst>
            <pc:docMk/>
            <pc:sldMk cId="3786097152" sldId="974"/>
            <ac:spMk id="11" creationId="{1ACE3884-5DD3-4F86-13C6-FF34F1D35C8C}"/>
          </ac:spMkLst>
        </pc:spChg>
        <pc:picChg chg="add mod">
          <ac:chgData name="Yoel Kortick" userId="167978f5-7f40-4909-85d5-d4149554ad4e" providerId="ADAL" clId="{A7A1A834-CFDE-421B-B7CC-E0F41E5417A6}" dt="2024-08-11T09:00:24.818" v="2738" actId="1076"/>
          <ac:picMkLst>
            <pc:docMk/>
            <pc:sldMk cId="3786097152" sldId="974"/>
            <ac:picMk id="2" creationId="{32E47A97-08FF-BEA1-B70E-B8AD001BA60C}"/>
          </ac:picMkLst>
        </pc:picChg>
      </pc:sldChg>
      <pc:sldChg chg="addSp delSp modSp add mod">
        <pc:chgData name="Yoel Kortick" userId="167978f5-7f40-4909-85d5-d4149554ad4e" providerId="ADAL" clId="{A7A1A834-CFDE-421B-B7CC-E0F41E5417A6}" dt="2024-08-11T09:28:42.016" v="3758" actId="20577"/>
        <pc:sldMkLst>
          <pc:docMk/>
          <pc:sldMk cId="3982465355" sldId="975"/>
        </pc:sldMkLst>
        <pc:spChg chg="add mod">
          <ac:chgData name="Yoel Kortick" userId="167978f5-7f40-4909-85d5-d4149554ad4e" providerId="ADAL" clId="{A7A1A834-CFDE-421B-B7CC-E0F41E5417A6}" dt="2024-08-11T09:04:16.173" v="2911"/>
          <ac:spMkLst>
            <pc:docMk/>
            <pc:sldMk cId="3982465355" sldId="975"/>
            <ac:spMk id="8" creationId="{CD549A2C-2829-BDFB-8D93-4FEEBD21CA13}"/>
          </ac:spMkLst>
        </pc:spChg>
        <pc:spChg chg="mod">
          <ac:chgData name="Yoel Kortick" userId="167978f5-7f40-4909-85d5-d4149554ad4e" providerId="ADAL" clId="{A7A1A834-CFDE-421B-B7CC-E0F41E5417A6}" dt="2024-08-11T09:28:42.016" v="3758" actId="20577"/>
          <ac:spMkLst>
            <pc:docMk/>
            <pc:sldMk cId="3982465355" sldId="975"/>
            <ac:spMk id="11" creationId="{1ACE3884-5DD3-4F86-13C6-FF34F1D35C8C}"/>
          </ac:spMkLst>
        </pc:spChg>
        <pc:picChg chg="del">
          <ac:chgData name="Yoel Kortick" userId="167978f5-7f40-4909-85d5-d4149554ad4e" providerId="ADAL" clId="{A7A1A834-CFDE-421B-B7CC-E0F41E5417A6}" dt="2024-08-11T09:02:12.711" v="2782" actId="478"/>
          <ac:picMkLst>
            <pc:docMk/>
            <pc:sldMk cId="3982465355" sldId="975"/>
            <ac:picMk id="2" creationId="{32E47A97-08FF-BEA1-B70E-B8AD001BA60C}"/>
          </ac:picMkLst>
        </pc:picChg>
        <pc:picChg chg="add del">
          <ac:chgData name="Yoel Kortick" userId="167978f5-7f40-4909-85d5-d4149554ad4e" providerId="ADAL" clId="{A7A1A834-CFDE-421B-B7CC-E0F41E5417A6}" dt="2024-08-11T09:02:25.557" v="2784" actId="478"/>
          <ac:picMkLst>
            <pc:docMk/>
            <pc:sldMk cId="3982465355" sldId="975"/>
            <ac:picMk id="5" creationId="{CC889E1E-9388-67D8-88C1-B011E0086CCE}"/>
          </ac:picMkLst>
        </pc:picChg>
        <pc:picChg chg="add mod ord">
          <ac:chgData name="Yoel Kortick" userId="167978f5-7f40-4909-85d5-d4149554ad4e" providerId="ADAL" clId="{A7A1A834-CFDE-421B-B7CC-E0F41E5417A6}" dt="2024-08-11T09:03:04.864" v="2893" actId="208"/>
          <ac:picMkLst>
            <pc:docMk/>
            <pc:sldMk cId="3982465355" sldId="975"/>
            <ac:picMk id="7" creationId="{49DE9B2E-A5CE-75E5-0C47-553EC95B9327}"/>
          </ac:picMkLst>
        </pc:picChg>
      </pc:sldChg>
      <pc:sldChg chg="addSp delSp modSp add mod">
        <pc:chgData name="Yoel Kortick" userId="167978f5-7f40-4909-85d5-d4149554ad4e" providerId="ADAL" clId="{A7A1A834-CFDE-421B-B7CC-E0F41E5417A6}" dt="2024-08-11T09:12:22.338" v="3127" actId="208"/>
        <pc:sldMkLst>
          <pc:docMk/>
          <pc:sldMk cId="2481422448" sldId="976"/>
        </pc:sldMkLst>
        <pc:spChg chg="mod">
          <ac:chgData name="Yoel Kortick" userId="167978f5-7f40-4909-85d5-d4149554ad4e" providerId="ADAL" clId="{A7A1A834-CFDE-421B-B7CC-E0F41E5417A6}" dt="2024-08-11T09:05:05.884" v="2945" actId="1076"/>
          <ac:spMkLst>
            <pc:docMk/>
            <pc:sldMk cId="2481422448" sldId="976"/>
            <ac:spMk id="3" creationId="{5C041963-E4A3-A829-1F43-77E7D7C908C0}"/>
          </ac:spMkLst>
        </pc:spChg>
        <pc:spChg chg="add mod">
          <ac:chgData name="Yoel Kortick" userId="167978f5-7f40-4909-85d5-d4149554ad4e" providerId="ADAL" clId="{A7A1A834-CFDE-421B-B7CC-E0F41E5417A6}" dt="2024-08-11T09:12:20.631" v="3126" actId="1076"/>
          <ac:spMkLst>
            <pc:docMk/>
            <pc:sldMk cId="2481422448" sldId="976"/>
            <ac:spMk id="5" creationId="{D7B5D69E-E3BD-C4AE-CEC1-A523CF53C02A}"/>
          </ac:spMkLst>
        </pc:spChg>
        <pc:spChg chg="mod">
          <ac:chgData name="Yoel Kortick" userId="167978f5-7f40-4909-85d5-d4149554ad4e" providerId="ADAL" clId="{A7A1A834-CFDE-421B-B7CC-E0F41E5417A6}" dt="2024-08-11T09:04:27.641" v="2937" actId="20577"/>
          <ac:spMkLst>
            <pc:docMk/>
            <pc:sldMk cId="2481422448" sldId="976"/>
            <ac:spMk id="11" creationId="{1ACE3884-5DD3-4F86-13C6-FF34F1D35C8C}"/>
          </ac:spMkLst>
        </pc:spChg>
        <pc:picChg chg="add mod ord">
          <ac:chgData name="Yoel Kortick" userId="167978f5-7f40-4909-85d5-d4149554ad4e" providerId="ADAL" clId="{A7A1A834-CFDE-421B-B7CC-E0F41E5417A6}" dt="2024-08-11T09:12:22.338" v="3127" actId="208"/>
          <ac:picMkLst>
            <pc:docMk/>
            <pc:sldMk cId="2481422448" sldId="976"/>
            <ac:picMk id="4" creationId="{5B699060-10DE-E878-DAB4-DA878360486B}"/>
          </ac:picMkLst>
        </pc:picChg>
        <pc:picChg chg="del">
          <ac:chgData name="Yoel Kortick" userId="167978f5-7f40-4909-85d5-d4149554ad4e" providerId="ADAL" clId="{A7A1A834-CFDE-421B-B7CC-E0F41E5417A6}" dt="2024-08-11T09:04:32.857" v="2938" actId="478"/>
          <ac:picMkLst>
            <pc:docMk/>
            <pc:sldMk cId="2481422448" sldId="976"/>
            <ac:picMk id="7" creationId="{49DE9B2E-A5CE-75E5-0C47-553EC95B9327}"/>
          </ac:picMkLst>
        </pc:picChg>
      </pc:sldChg>
      <pc:sldChg chg="addSp delSp modSp add mod">
        <pc:chgData name="Yoel Kortick" userId="167978f5-7f40-4909-85d5-d4149554ad4e" providerId="ADAL" clId="{A7A1A834-CFDE-421B-B7CC-E0F41E5417A6}" dt="2024-08-11T09:05:57.706" v="2969" actId="208"/>
        <pc:sldMkLst>
          <pc:docMk/>
          <pc:sldMk cId="1760225514" sldId="977"/>
        </pc:sldMkLst>
        <pc:spChg chg="del">
          <ac:chgData name="Yoel Kortick" userId="167978f5-7f40-4909-85d5-d4149554ad4e" providerId="ADAL" clId="{A7A1A834-CFDE-421B-B7CC-E0F41E5417A6}" dt="2024-08-11T09:05:55.530" v="2968" actId="478"/>
          <ac:spMkLst>
            <pc:docMk/>
            <pc:sldMk cId="1760225514" sldId="977"/>
            <ac:spMk id="3" creationId="{5C041963-E4A3-A829-1F43-77E7D7C908C0}"/>
          </ac:spMkLst>
        </pc:spChg>
        <pc:spChg chg="mod">
          <ac:chgData name="Yoel Kortick" userId="167978f5-7f40-4909-85d5-d4149554ad4e" providerId="ADAL" clId="{A7A1A834-CFDE-421B-B7CC-E0F41E5417A6}" dt="2024-08-11T09:05:52.375" v="2967" actId="1076"/>
          <ac:spMkLst>
            <pc:docMk/>
            <pc:sldMk cId="1760225514" sldId="977"/>
            <ac:spMk id="5" creationId="{D7B5D69E-E3BD-C4AE-CEC1-A523CF53C02A}"/>
          </ac:spMkLst>
        </pc:spChg>
        <pc:spChg chg="mod">
          <ac:chgData name="Yoel Kortick" userId="167978f5-7f40-4909-85d5-d4149554ad4e" providerId="ADAL" clId="{A7A1A834-CFDE-421B-B7CC-E0F41E5417A6}" dt="2024-08-11T09:05:23.174" v="2963" actId="20577"/>
          <ac:spMkLst>
            <pc:docMk/>
            <pc:sldMk cId="1760225514" sldId="977"/>
            <ac:spMk id="11" creationId="{1ACE3884-5DD3-4F86-13C6-FF34F1D35C8C}"/>
          </ac:spMkLst>
        </pc:spChg>
        <pc:picChg chg="del">
          <ac:chgData name="Yoel Kortick" userId="167978f5-7f40-4909-85d5-d4149554ad4e" providerId="ADAL" clId="{A7A1A834-CFDE-421B-B7CC-E0F41E5417A6}" dt="2024-08-11T09:05:24.848" v="2964" actId="478"/>
          <ac:picMkLst>
            <pc:docMk/>
            <pc:sldMk cId="1760225514" sldId="977"/>
            <ac:picMk id="4" creationId="{5B699060-10DE-E878-DAB4-DA878360486B}"/>
          </ac:picMkLst>
        </pc:picChg>
        <pc:picChg chg="add mod ord">
          <ac:chgData name="Yoel Kortick" userId="167978f5-7f40-4909-85d5-d4149554ad4e" providerId="ADAL" clId="{A7A1A834-CFDE-421B-B7CC-E0F41E5417A6}" dt="2024-08-11T09:05:57.706" v="2969" actId="208"/>
          <ac:picMkLst>
            <pc:docMk/>
            <pc:sldMk cId="1760225514" sldId="977"/>
            <ac:picMk id="6" creationId="{B68FEF3D-B3A4-9615-72AB-C2249B782A82}"/>
          </ac:picMkLst>
        </pc:picChg>
      </pc:sldChg>
      <pc:sldChg chg="addSp delSp modSp add mod">
        <pc:chgData name="Yoel Kortick" userId="167978f5-7f40-4909-85d5-d4149554ad4e" providerId="ADAL" clId="{A7A1A834-CFDE-421B-B7CC-E0F41E5417A6}" dt="2024-08-11T09:07:18.424" v="3051" actId="208"/>
        <pc:sldMkLst>
          <pc:docMk/>
          <pc:sldMk cId="166761873" sldId="978"/>
        </pc:sldMkLst>
        <pc:spChg chg="add mod">
          <ac:chgData name="Yoel Kortick" userId="167978f5-7f40-4909-85d5-d4149554ad4e" providerId="ADAL" clId="{A7A1A834-CFDE-421B-B7CC-E0F41E5417A6}" dt="2024-08-11T09:07:02.515" v="3048" actId="1038"/>
          <ac:spMkLst>
            <pc:docMk/>
            <pc:sldMk cId="166761873" sldId="978"/>
            <ac:spMk id="4" creationId="{2FF2D873-431F-FF63-C2E7-7C8E6C0785C4}"/>
          </ac:spMkLst>
        </pc:spChg>
        <pc:spChg chg="mod">
          <ac:chgData name="Yoel Kortick" userId="167978f5-7f40-4909-85d5-d4149554ad4e" providerId="ADAL" clId="{A7A1A834-CFDE-421B-B7CC-E0F41E5417A6}" dt="2024-08-11T09:06:54.523" v="3038" actId="14100"/>
          <ac:spMkLst>
            <pc:docMk/>
            <pc:sldMk cId="166761873" sldId="978"/>
            <ac:spMk id="5" creationId="{D7B5D69E-E3BD-C4AE-CEC1-A523CF53C02A}"/>
          </ac:spMkLst>
        </pc:spChg>
        <pc:spChg chg="mod">
          <ac:chgData name="Yoel Kortick" userId="167978f5-7f40-4909-85d5-d4149554ad4e" providerId="ADAL" clId="{A7A1A834-CFDE-421B-B7CC-E0F41E5417A6}" dt="2024-08-11T09:06:42.394" v="3021" actId="20577"/>
          <ac:spMkLst>
            <pc:docMk/>
            <pc:sldMk cId="166761873" sldId="978"/>
            <ac:spMk id="11" creationId="{1ACE3884-5DD3-4F86-13C6-FF34F1D35C8C}"/>
          </ac:spMkLst>
        </pc:spChg>
        <pc:picChg chg="add mod ord">
          <ac:chgData name="Yoel Kortick" userId="167978f5-7f40-4909-85d5-d4149554ad4e" providerId="ADAL" clId="{A7A1A834-CFDE-421B-B7CC-E0F41E5417A6}" dt="2024-08-11T09:07:18.424" v="3051" actId="208"/>
          <ac:picMkLst>
            <pc:docMk/>
            <pc:sldMk cId="166761873" sldId="978"/>
            <ac:picMk id="3" creationId="{4A3C253A-AD7D-AE31-FF39-DEE5DEF38031}"/>
          </ac:picMkLst>
        </pc:picChg>
        <pc:picChg chg="del">
          <ac:chgData name="Yoel Kortick" userId="167978f5-7f40-4909-85d5-d4149554ad4e" providerId="ADAL" clId="{A7A1A834-CFDE-421B-B7CC-E0F41E5417A6}" dt="2024-08-11T09:06:37.916" v="3015" actId="478"/>
          <ac:picMkLst>
            <pc:docMk/>
            <pc:sldMk cId="166761873" sldId="978"/>
            <ac:picMk id="6" creationId="{B68FEF3D-B3A4-9615-72AB-C2249B782A82}"/>
          </ac:picMkLst>
        </pc:picChg>
        <pc:cxnChg chg="add mod">
          <ac:chgData name="Yoel Kortick" userId="167978f5-7f40-4909-85d5-d4149554ad4e" providerId="ADAL" clId="{A7A1A834-CFDE-421B-B7CC-E0F41E5417A6}" dt="2024-08-11T09:07:15.805" v="3050"/>
          <ac:cxnSpMkLst>
            <pc:docMk/>
            <pc:sldMk cId="166761873" sldId="978"/>
            <ac:cxnSpMk id="12" creationId="{1B375B72-3DCC-602A-BC1F-BF5323633057}"/>
          </ac:cxnSpMkLst>
        </pc:cxnChg>
      </pc:sldChg>
      <pc:sldChg chg="addSp delSp modSp add mod">
        <pc:chgData name="Yoel Kortick" userId="167978f5-7f40-4909-85d5-d4149554ad4e" providerId="ADAL" clId="{A7A1A834-CFDE-421B-B7CC-E0F41E5417A6}" dt="2024-08-11T09:08:21.616" v="3070" actId="208"/>
        <pc:sldMkLst>
          <pc:docMk/>
          <pc:sldMk cId="323231235" sldId="979"/>
        </pc:sldMkLst>
        <pc:spChg chg="mod">
          <ac:chgData name="Yoel Kortick" userId="167978f5-7f40-4909-85d5-d4149554ad4e" providerId="ADAL" clId="{A7A1A834-CFDE-421B-B7CC-E0F41E5417A6}" dt="2024-08-11T09:08:11.880" v="3067" actId="1036"/>
          <ac:spMkLst>
            <pc:docMk/>
            <pc:sldMk cId="323231235" sldId="979"/>
            <ac:spMk id="4" creationId="{2FF2D873-431F-FF63-C2E7-7C8E6C0785C4}"/>
          </ac:spMkLst>
        </pc:spChg>
        <pc:spChg chg="mod">
          <ac:chgData name="Yoel Kortick" userId="167978f5-7f40-4909-85d5-d4149554ad4e" providerId="ADAL" clId="{A7A1A834-CFDE-421B-B7CC-E0F41E5417A6}" dt="2024-08-11T09:08:17.006" v="3068" actId="1076"/>
          <ac:spMkLst>
            <pc:docMk/>
            <pc:sldMk cId="323231235" sldId="979"/>
            <ac:spMk id="5" creationId="{D7B5D69E-E3BD-C4AE-CEC1-A523CF53C02A}"/>
          </ac:spMkLst>
        </pc:spChg>
        <pc:spChg chg="mod">
          <ac:chgData name="Yoel Kortick" userId="167978f5-7f40-4909-85d5-d4149554ad4e" providerId="ADAL" clId="{A7A1A834-CFDE-421B-B7CC-E0F41E5417A6}" dt="2024-08-11T09:07:58.540" v="3060" actId="20577"/>
          <ac:spMkLst>
            <pc:docMk/>
            <pc:sldMk cId="323231235" sldId="979"/>
            <ac:spMk id="11" creationId="{1ACE3884-5DD3-4F86-13C6-FF34F1D35C8C}"/>
          </ac:spMkLst>
        </pc:spChg>
        <pc:picChg chg="del">
          <ac:chgData name="Yoel Kortick" userId="167978f5-7f40-4909-85d5-d4149554ad4e" providerId="ADAL" clId="{A7A1A834-CFDE-421B-B7CC-E0F41E5417A6}" dt="2024-08-11T09:08:00.785" v="3061" actId="478"/>
          <ac:picMkLst>
            <pc:docMk/>
            <pc:sldMk cId="323231235" sldId="979"/>
            <ac:picMk id="3" creationId="{4A3C253A-AD7D-AE31-FF39-DEE5DEF38031}"/>
          </ac:picMkLst>
        </pc:picChg>
        <pc:picChg chg="add mod ord">
          <ac:chgData name="Yoel Kortick" userId="167978f5-7f40-4909-85d5-d4149554ad4e" providerId="ADAL" clId="{A7A1A834-CFDE-421B-B7CC-E0F41E5417A6}" dt="2024-08-11T09:08:21.616" v="3070" actId="208"/>
          <ac:picMkLst>
            <pc:docMk/>
            <pc:sldMk cId="323231235" sldId="979"/>
            <ac:picMk id="6" creationId="{3B8C3C71-D9A8-013C-DADF-B5BD05EC791C}"/>
          </ac:picMkLst>
        </pc:picChg>
        <pc:cxnChg chg="mod">
          <ac:chgData name="Yoel Kortick" userId="167978f5-7f40-4909-85d5-d4149554ad4e" providerId="ADAL" clId="{A7A1A834-CFDE-421B-B7CC-E0F41E5417A6}" dt="2024-08-11T09:08:19.812" v="3069" actId="14100"/>
          <ac:cxnSpMkLst>
            <pc:docMk/>
            <pc:sldMk cId="323231235" sldId="979"/>
            <ac:cxnSpMk id="12" creationId="{1B375B72-3DCC-602A-BC1F-BF5323633057}"/>
          </ac:cxnSpMkLst>
        </pc:cxnChg>
      </pc:sldChg>
      <pc:sldChg chg="addSp delSp modSp add mod">
        <pc:chgData name="Yoel Kortick" userId="167978f5-7f40-4909-85d5-d4149554ad4e" providerId="ADAL" clId="{A7A1A834-CFDE-421B-B7CC-E0F41E5417A6}" dt="2024-08-11T09:28:09.609" v="3741" actId="20577"/>
        <pc:sldMkLst>
          <pc:docMk/>
          <pc:sldMk cId="1978363895" sldId="980"/>
        </pc:sldMkLst>
        <pc:spChg chg="mod">
          <ac:chgData name="Yoel Kortick" userId="167978f5-7f40-4909-85d5-d4149554ad4e" providerId="ADAL" clId="{A7A1A834-CFDE-421B-B7CC-E0F41E5417A6}" dt="2024-08-11T09:10:55.924" v="3111" actId="1037"/>
          <ac:spMkLst>
            <pc:docMk/>
            <pc:sldMk cId="1978363895" sldId="980"/>
            <ac:spMk id="3" creationId="{5C041963-E4A3-A829-1F43-77E7D7C908C0}"/>
          </ac:spMkLst>
        </pc:spChg>
        <pc:spChg chg="mod">
          <ac:chgData name="Yoel Kortick" userId="167978f5-7f40-4909-85d5-d4149554ad4e" providerId="ADAL" clId="{A7A1A834-CFDE-421B-B7CC-E0F41E5417A6}" dt="2024-08-11T09:08:46.280" v="3074" actId="20577"/>
          <ac:spMkLst>
            <pc:docMk/>
            <pc:sldMk cId="1978363895" sldId="980"/>
            <ac:spMk id="4" creationId="{85A32135-D92A-7889-ACD3-FCAA36B64D11}"/>
          </ac:spMkLst>
        </pc:spChg>
        <pc:spChg chg="mod">
          <ac:chgData name="Yoel Kortick" userId="167978f5-7f40-4909-85d5-d4149554ad4e" providerId="ADAL" clId="{A7A1A834-CFDE-421B-B7CC-E0F41E5417A6}" dt="2024-08-11T09:28:09.609" v="3741" actId="20577"/>
          <ac:spMkLst>
            <pc:docMk/>
            <pc:sldMk cId="1978363895" sldId="980"/>
            <ac:spMk id="11" creationId="{1ACE3884-5DD3-4F86-13C6-FF34F1D35C8C}"/>
          </ac:spMkLst>
        </pc:spChg>
        <pc:picChg chg="del mod">
          <ac:chgData name="Yoel Kortick" userId="167978f5-7f40-4909-85d5-d4149554ad4e" providerId="ADAL" clId="{A7A1A834-CFDE-421B-B7CC-E0F41E5417A6}" dt="2024-08-11T09:10:48.556" v="3093" actId="478"/>
          <ac:picMkLst>
            <pc:docMk/>
            <pc:sldMk cId="1978363895" sldId="980"/>
            <ac:picMk id="2" creationId="{32E47A97-08FF-BEA1-B70E-B8AD001BA60C}"/>
          </ac:picMkLst>
        </pc:picChg>
        <pc:picChg chg="add mod ord">
          <ac:chgData name="Yoel Kortick" userId="167978f5-7f40-4909-85d5-d4149554ad4e" providerId="ADAL" clId="{A7A1A834-CFDE-421B-B7CC-E0F41E5417A6}" dt="2024-08-11T09:10:58.430" v="3112" actId="208"/>
          <ac:picMkLst>
            <pc:docMk/>
            <pc:sldMk cId="1978363895" sldId="980"/>
            <ac:picMk id="6" creationId="{277C2FBA-4D65-6B30-776B-7ABCEAA8CEFB}"/>
          </ac:picMkLst>
        </pc:picChg>
      </pc:sldChg>
      <pc:sldChg chg="addSp delSp modSp add mod">
        <pc:chgData name="Yoel Kortick" userId="167978f5-7f40-4909-85d5-d4149554ad4e" providerId="ADAL" clId="{A7A1A834-CFDE-421B-B7CC-E0F41E5417A6}" dt="2024-08-11T09:29:11.624" v="3761" actId="20577"/>
        <pc:sldMkLst>
          <pc:docMk/>
          <pc:sldMk cId="2303741137" sldId="981"/>
        </pc:sldMkLst>
        <pc:spChg chg="add del">
          <ac:chgData name="Yoel Kortick" userId="167978f5-7f40-4909-85d5-d4149554ad4e" providerId="ADAL" clId="{A7A1A834-CFDE-421B-B7CC-E0F41E5417A6}" dt="2024-08-11T09:11:09.279" v="3114" actId="478"/>
          <ac:spMkLst>
            <pc:docMk/>
            <pc:sldMk cId="2303741137" sldId="981"/>
            <ac:spMk id="5" creationId="{4F74F9C6-5EED-34F8-5ED0-FD119242235A}"/>
          </ac:spMkLst>
        </pc:spChg>
        <pc:spChg chg="mod">
          <ac:chgData name="Yoel Kortick" userId="167978f5-7f40-4909-85d5-d4149554ad4e" providerId="ADAL" clId="{A7A1A834-CFDE-421B-B7CC-E0F41E5417A6}" dt="2024-08-11T09:08:52.586" v="3075"/>
          <ac:spMkLst>
            <pc:docMk/>
            <pc:sldMk cId="2303741137" sldId="981"/>
            <ac:spMk id="8" creationId="{CD549A2C-2829-BDFB-8D93-4FEEBD21CA13}"/>
          </ac:spMkLst>
        </pc:spChg>
        <pc:spChg chg="mod">
          <ac:chgData name="Yoel Kortick" userId="167978f5-7f40-4909-85d5-d4149554ad4e" providerId="ADAL" clId="{A7A1A834-CFDE-421B-B7CC-E0F41E5417A6}" dt="2024-08-11T09:29:11.624" v="3761" actId="20577"/>
          <ac:spMkLst>
            <pc:docMk/>
            <pc:sldMk cId="2303741137" sldId="981"/>
            <ac:spMk id="11" creationId="{1ACE3884-5DD3-4F86-13C6-FF34F1D35C8C}"/>
          </ac:spMkLst>
        </pc:spChg>
        <pc:picChg chg="add mod ord">
          <ac:chgData name="Yoel Kortick" userId="167978f5-7f40-4909-85d5-d4149554ad4e" providerId="ADAL" clId="{A7A1A834-CFDE-421B-B7CC-E0F41E5417A6}" dt="2024-08-11T09:11:11.904" v="3115" actId="208"/>
          <ac:picMkLst>
            <pc:docMk/>
            <pc:sldMk cId="2303741137" sldId="981"/>
            <ac:picMk id="4" creationId="{CD9F3B54-2811-0025-9CBE-44F27E0CF1BD}"/>
          </ac:picMkLst>
        </pc:picChg>
        <pc:picChg chg="del">
          <ac:chgData name="Yoel Kortick" userId="167978f5-7f40-4909-85d5-d4149554ad4e" providerId="ADAL" clId="{A7A1A834-CFDE-421B-B7CC-E0F41E5417A6}" dt="2024-08-11T09:10:19.583" v="3083" actId="478"/>
          <ac:picMkLst>
            <pc:docMk/>
            <pc:sldMk cId="2303741137" sldId="981"/>
            <ac:picMk id="7" creationId="{49DE9B2E-A5CE-75E5-0C47-553EC95B9327}"/>
          </ac:picMkLst>
        </pc:picChg>
      </pc:sldChg>
      <pc:sldChg chg="addSp delSp modSp add mod">
        <pc:chgData name="Yoel Kortick" userId="167978f5-7f40-4909-85d5-d4149554ad4e" providerId="ADAL" clId="{A7A1A834-CFDE-421B-B7CC-E0F41E5417A6}" dt="2024-08-11T09:12:09.413" v="3124" actId="1076"/>
        <pc:sldMkLst>
          <pc:docMk/>
          <pc:sldMk cId="1142030663" sldId="982"/>
        </pc:sldMkLst>
        <pc:spChg chg="mod">
          <ac:chgData name="Yoel Kortick" userId="167978f5-7f40-4909-85d5-d4149554ad4e" providerId="ADAL" clId="{A7A1A834-CFDE-421B-B7CC-E0F41E5417A6}" dt="2024-08-11T09:12:09.413" v="3124" actId="1076"/>
          <ac:spMkLst>
            <pc:docMk/>
            <pc:sldMk cId="1142030663" sldId="982"/>
            <ac:spMk id="3" creationId="{5C041963-E4A3-A829-1F43-77E7D7C908C0}"/>
          </ac:spMkLst>
        </pc:spChg>
        <pc:spChg chg="mod">
          <ac:chgData name="Yoel Kortick" userId="167978f5-7f40-4909-85d5-d4149554ad4e" providerId="ADAL" clId="{A7A1A834-CFDE-421B-B7CC-E0F41E5417A6}" dt="2024-08-11T09:12:06.587" v="3123" actId="1076"/>
          <ac:spMkLst>
            <pc:docMk/>
            <pc:sldMk cId="1142030663" sldId="982"/>
            <ac:spMk id="5" creationId="{D7B5D69E-E3BD-C4AE-CEC1-A523CF53C02A}"/>
          </ac:spMkLst>
        </pc:spChg>
        <pc:spChg chg="mod">
          <ac:chgData name="Yoel Kortick" userId="167978f5-7f40-4909-85d5-d4149554ad4e" providerId="ADAL" clId="{A7A1A834-CFDE-421B-B7CC-E0F41E5417A6}" dt="2024-08-11T09:08:56.292" v="3076"/>
          <ac:spMkLst>
            <pc:docMk/>
            <pc:sldMk cId="1142030663" sldId="982"/>
            <ac:spMk id="8" creationId="{CD549A2C-2829-BDFB-8D93-4FEEBD21CA13}"/>
          </ac:spMkLst>
        </pc:spChg>
        <pc:picChg chg="del">
          <ac:chgData name="Yoel Kortick" userId="167978f5-7f40-4909-85d5-d4149554ad4e" providerId="ADAL" clId="{A7A1A834-CFDE-421B-B7CC-E0F41E5417A6}" dt="2024-08-11T09:11:45.914" v="3116" actId="478"/>
          <ac:picMkLst>
            <pc:docMk/>
            <pc:sldMk cId="1142030663" sldId="982"/>
            <ac:picMk id="4" creationId="{5B699060-10DE-E878-DAB4-DA878360486B}"/>
          </ac:picMkLst>
        </pc:picChg>
        <pc:picChg chg="add mod ord">
          <ac:chgData name="Yoel Kortick" userId="167978f5-7f40-4909-85d5-d4149554ad4e" providerId="ADAL" clId="{A7A1A834-CFDE-421B-B7CC-E0F41E5417A6}" dt="2024-08-11T09:11:56.424" v="3121" actId="167"/>
          <ac:picMkLst>
            <pc:docMk/>
            <pc:sldMk cId="1142030663" sldId="982"/>
            <ac:picMk id="6" creationId="{0779FA9C-5E7A-BAC2-E170-CDCCC9E1C4AA}"/>
          </ac:picMkLst>
        </pc:picChg>
      </pc:sldChg>
      <pc:sldChg chg="addSp delSp modSp add mod">
        <pc:chgData name="Yoel Kortick" userId="167978f5-7f40-4909-85d5-d4149554ad4e" providerId="ADAL" clId="{A7A1A834-CFDE-421B-B7CC-E0F41E5417A6}" dt="2024-08-11T09:13:21.976" v="3136" actId="14100"/>
        <pc:sldMkLst>
          <pc:docMk/>
          <pc:sldMk cId="3223462467" sldId="983"/>
        </pc:sldMkLst>
        <pc:spChg chg="mod">
          <ac:chgData name="Yoel Kortick" userId="167978f5-7f40-4909-85d5-d4149554ad4e" providerId="ADAL" clId="{A7A1A834-CFDE-421B-B7CC-E0F41E5417A6}" dt="2024-08-11T09:13:21.976" v="3136" actId="14100"/>
          <ac:spMkLst>
            <pc:docMk/>
            <pc:sldMk cId="3223462467" sldId="983"/>
            <ac:spMk id="5" creationId="{D7B5D69E-E3BD-C4AE-CEC1-A523CF53C02A}"/>
          </ac:spMkLst>
        </pc:spChg>
        <pc:spChg chg="mod">
          <ac:chgData name="Yoel Kortick" userId="167978f5-7f40-4909-85d5-d4149554ad4e" providerId="ADAL" clId="{A7A1A834-CFDE-421B-B7CC-E0F41E5417A6}" dt="2024-08-11T09:09:00.135" v="3077"/>
          <ac:spMkLst>
            <pc:docMk/>
            <pc:sldMk cId="3223462467" sldId="983"/>
            <ac:spMk id="8" creationId="{CD549A2C-2829-BDFB-8D93-4FEEBD21CA13}"/>
          </ac:spMkLst>
        </pc:spChg>
        <pc:spChg chg="mod">
          <ac:chgData name="Yoel Kortick" userId="167978f5-7f40-4909-85d5-d4149554ad4e" providerId="ADAL" clId="{A7A1A834-CFDE-421B-B7CC-E0F41E5417A6}" dt="2024-08-11T09:12:53.238" v="3130" actId="20577"/>
          <ac:spMkLst>
            <pc:docMk/>
            <pc:sldMk cId="3223462467" sldId="983"/>
            <ac:spMk id="11" creationId="{1ACE3884-5DD3-4F86-13C6-FF34F1D35C8C}"/>
          </ac:spMkLst>
        </pc:spChg>
        <pc:picChg chg="add mod ord">
          <ac:chgData name="Yoel Kortick" userId="167978f5-7f40-4909-85d5-d4149554ad4e" providerId="ADAL" clId="{A7A1A834-CFDE-421B-B7CC-E0F41E5417A6}" dt="2024-08-11T09:13:06.861" v="3134" actId="208"/>
          <ac:picMkLst>
            <pc:docMk/>
            <pc:sldMk cId="3223462467" sldId="983"/>
            <ac:picMk id="3" creationId="{47B7F225-5FD7-10F0-4482-44A62A51FFE4}"/>
          </ac:picMkLst>
        </pc:picChg>
        <pc:picChg chg="del">
          <ac:chgData name="Yoel Kortick" userId="167978f5-7f40-4909-85d5-d4149554ad4e" providerId="ADAL" clId="{A7A1A834-CFDE-421B-B7CC-E0F41E5417A6}" dt="2024-08-11T09:12:54.689" v="3131" actId="478"/>
          <ac:picMkLst>
            <pc:docMk/>
            <pc:sldMk cId="3223462467" sldId="983"/>
            <ac:picMk id="6" creationId="{B68FEF3D-B3A4-9615-72AB-C2249B782A82}"/>
          </ac:picMkLst>
        </pc:picChg>
      </pc:sldChg>
      <pc:sldChg chg="addSp delSp modSp add mod">
        <pc:chgData name="Yoel Kortick" userId="167978f5-7f40-4909-85d5-d4149554ad4e" providerId="ADAL" clId="{A7A1A834-CFDE-421B-B7CC-E0F41E5417A6}" dt="2024-08-11T09:14:42.100" v="3202" actId="208"/>
        <pc:sldMkLst>
          <pc:docMk/>
          <pc:sldMk cId="1515396987" sldId="984"/>
        </pc:sldMkLst>
        <pc:spChg chg="mod">
          <ac:chgData name="Yoel Kortick" userId="167978f5-7f40-4909-85d5-d4149554ad4e" providerId="ADAL" clId="{A7A1A834-CFDE-421B-B7CC-E0F41E5417A6}" dt="2024-08-11T09:14:26.055" v="3193" actId="14100"/>
          <ac:spMkLst>
            <pc:docMk/>
            <pc:sldMk cId="1515396987" sldId="984"/>
            <ac:spMk id="4" creationId="{2FF2D873-431F-FF63-C2E7-7C8E6C0785C4}"/>
          </ac:spMkLst>
        </pc:spChg>
        <pc:spChg chg="mod">
          <ac:chgData name="Yoel Kortick" userId="167978f5-7f40-4909-85d5-d4149554ad4e" providerId="ADAL" clId="{A7A1A834-CFDE-421B-B7CC-E0F41E5417A6}" dt="2024-08-11T09:14:31.223" v="3195" actId="14100"/>
          <ac:spMkLst>
            <pc:docMk/>
            <pc:sldMk cId="1515396987" sldId="984"/>
            <ac:spMk id="5" creationId="{D7B5D69E-E3BD-C4AE-CEC1-A523CF53C02A}"/>
          </ac:spMkLst>
        </pc:spChg>
        <pc:spChg chg="mod">
          <ac:chgData name="Yoel Kortick" userId="167978f5-7f40-4909-85d5-d4149554ad4e" providerId="ADAL" clId="{A7A1A834-CFDE-421B-B7CC-E0F41E5417A6}" dt="2024-08-11T09:09:03.490" v="3078"/>
          <ac:spMkLst>
            <pc:docMk/>
            <pc:sldMk cId="1515396987" sldId="984"/>
            <ac:spMk id="8" creationId="{CD549A2C-2829-BDFB-8D93-4FEEBD21CA13}"/>
          </ac:spMkLst>
        </pc:spChg>
        <pc:spChg chg="mod">
          <ac:chgData name="Yoel Kortick" userId="167978f5-7f40-4909-85d5-d4149554ad4e" providerId="ADAL" clId="{A7A1A834-CFDE-421B-B7CC-E0F41E5417A6}" dt="2024-08-11T09:13:32.895" v="3141" actId="20577"/>
          <ac:spMkLst>
            <pc:docMk/>
            <pc:sldMk cId="1515396987" sldId="984"/>
            <ac:spMk id="11" creationId="{1ACE3884-5DD3-4F86-13C6-FF34F1D35C8C}"/>
          </ac:spMkLst>
        </pc:spChg>
        <pc:picChg chg="del">
          <ac:chgData name="Yoel Kortick" userId="167978f5-7f40-4909-85d5-d4149554ad4e" providerId="ADAL" clId="{A7A1A834-CFDE-421B-B7CC-E0F41E5417A6}" dt="2024-08-11T09:14:00.716" v="3144" actId="478"/>
          <ac:picMkLst>
            <pc:docMk/>
            <pc:sldMk cId="1515396987" sldId="984"/>
            <ac:picMk id="3" creationId="{4A3C253A-AD7D-AE31-FF39-DEE5DEF38031}"/>
          </ac:picMkLst>
        </pc:picChg>
        <pc:picChg chg="add mod ord">
          <ac:chgData name="Yoel Kortick" userId="167978f5-7f40-4909-85d5-d4149554ad4e" providerId="ADAL" clId="{A7A1A834-CFDE-421B-B7CC-E0F41E5417A6}" dt="2024-08-11T09:14:42.100" v="3202" actId="208"/>
          <ac:picMkLst>
            <pc:docMk/>
            <pc:sldMk cId="1515396987" sldId="984"/>
            <ac:picMk id="6" creationId="{00608C08-CE33-388D-4789-39018F3A9D82}"/>
          </ac:picMkLst>
        </pc:picChg>
        <pc:cxnChg chg="mod">
          <ac:chgData name="Yoel Kortick" userId="167978f5-7f40-4909-85d5-d4149554ad4e" providerId="ADAL" clId="{A7A1A834-CFDE-421B-B7CC-E0F41E5417A6}" dt="2024-08-11T09:14:39.329" v="3201" actId="1037"/>
          <ac:cxnSpMkLst>
            <pc:docMk/>
            <pc:sldMk cId="1515396987" sldId="984"/>
            <ac:cxnSpMk id="12" creationId="{1B375B72-3DCC-602A-BC1F-BF5323633057}"/>
          </ac:cxnSpMkLst>
        </pc:cxnChg>
      </pc:sldChg>
      <pc:sldChg chg="delSp modSp add mod">
        <pc:chgData name="Yoel Kortick" userId="167978f5-7f40-4909-85d5-d4149554ad4e" providerId="ADAL" clId="{A7A1A834-CFDE-421B-B7CC-E0F41E5417A6}" dt="2024-08-11T09:29:30.693" v="3763" actId="20577"/>
        <pc:sldMkLst>
          <pc:docMk/>
          <pc:sldMk cId="3397671651" sldId="985"/>
        </pc:sldMkLst>
        <pc:spChg chg="del">
          <ac:chgData name="Yoel Kortick" userId="167978f5-7f40-4909-85d5-d4149554ad4e" providerId="ADAL" clId="{A7A1A834-CFDE-421B-B7CC-E0F41E5417A6}" dt="2024-08-11T09:13:43.148" v="3143" actId="478"/>
          <ac:spMkLst>
            <pc:docMk/>
            <pc:sldMk cId="3397671651" sldId="985"/>
            <ac:spMk id="4" creationId="{2FF2D873-431F-FF63-C2E7-7C8E6C0785C4}"/>
          </ac:spMkLst>
        </pc:spChg>
        <pc:spChg chg="del">
          <ac:chgData name="Yoel Kortick" userId="167978f5-7f40-4909-85d5-d4149554ad4e" providerId="ADAL" clId="{A7A1A834-CFDE-421B-B7CC-E0F41E5417A6}" dt="2024-08-11T09:13:43.148" v="3143" actId="478"/>
          <ac:spMkLst>
            <pc:docMk/>
            <pc:sldMk cId="3397671651" sldId="985"/>
            <ac:spMk id="5" creationId="{D7B5D69E-E3BD-C4AE-CEC1-A523CF53C02A}"/>
          </ac:spMkLst>
        </pc:spChg>
        <pc:spChg chg="del mod">
          <ac:chgData name="Yoel Kortick" userId="167978f5-7f40-4909-85d5-d4149554ad4e" providerId="ADAL" clId="{A7A1A834-CFDE-421B-B7CC-E0F41E5417A6}" dt="2024-08-11T09:13:40.031" v="3142" actId="478"/>
          <ac:spMkLst>
            <pc:docMk/>
            <pc:sldMk cId="3397671651" sldId="985"/>
            <ac:spMk id="8" creationId="{CD549A2C-2829-BDFB-8D93-4FEEBD21CA13}"/>
          </ac:spMkLst>
        </pc:spChg>
        <pc:spChg chg="mod">
          <ac:chgData name="Yoel Kortick" userId="167978f5-7f40-4909-85d5-d4149554ad4e" providerId="ADAL" clId="{A7A1A834-CFDE-421B-B7CC-E0F41E5417A6}" dt="2024-08-11T09:29:30.693" v="3763" actId="20577"/>
          <ac:spMkLst>
            <pc:docMk/>
            <pc:sldMk cId="3397671651" sldId="985"/>
            <ac:spMk id="11" creationId="{1ACE3884-5DD3-4F86-13C6-FF34F1D35C8C}"/>
          </ac:spMkLst>
        </pc:spChg>
        <pc:picChg chg="del">
          <ac:chgData name="Yoel Kortick" userId="167978f5-7f40-4909-85d5-d4149554ad4e" providerId="ADAL" clId="{A7A1A834-CFDE-421B-B7CC-E0F41E5417A6}" dt="2024-08-11T09:13:43.148" v="3143" actId="478"/>
          <ac:picMkLst>
            <pc:docMk/>
            <pc:sldMk cId="3397671651" sldId="985"/>
            <ac:picMk id="6" creationId="{3B8C3C71-D9A8-013C-DADF-B5BD05EC791C}"/>
          </ac:picMkLst>
        </pc:picChg>
        <pc:cxnChg chg="del">
          <ac:chgData name="Yoel Kortick" userId="167978f5-7f40-4909-85d5-d4149554ad4e" providerId="ADAL" clId="{A7A1A834-CFDE-421B-B7CC-E0F41E5417A6}" dt="2024-08-11T09:13:43.148" v="3143" actId="478"/>
          <ac:cxnSpMkLst>
            <pc:docMk/>
            <pc:sldMk cId="3397671651" sldId="985"/>
            <ac:cxnSpMk id="12" creationId="{1B375B72-3DCC-602A-BC1F-BF532363305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11/08/2024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80Configuring_Resource_Management/060Configuring_Other_Setting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knowledge.exlibrisgroup.com/Alma/Product_Documentation/010Alma_Online_Help_(English)/040Resource_Management/060Record_Import/020Managing_Import_Profiles#Match_Methods_.E2.80.93_Explanations_and_Example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210Metadata_Management_Configuration/Multi_Step_Match_Configuratio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1690688" y="1143000"/>
            <a:ext cx="8743950" cy="1922745"/>
          </a:xfrm>
        </p:spPr>
        <p:txBody>
          <a:bodyPr/>
          <a:lstStyle/>
          <a:p>
            <a:r>
              <a:rPr lang="en-US" dirty="0"/>
              <a:t>How to configure and use </a:t>
            </a:r>
          </a:p>
          <a:p>
            <a:r>
              <a:rPr lang="en-US" dirty="0"/>
              <a:t>Multi Step Match</a:t>
            </a:r>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a:xfrm>
            <a:off x="830511" y="3090797"/>
            <a:ext cx="10486238" cy="737394"/>
          </a:xfrm>
        </p:spPr>
        <p:txBody>
          <a:bodyPr/>
          <a:lstStyle/>
          <a:p>
            <a:r>
              <a:rPr lang="en-US" dirty="0"/>
              <a:t>For matching bibliographic records via multiple fields</a:t>
            </a:r>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The configuration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4430549"/>
          </a:xfrm>
        </p:spPr>
        <p:txBody>
          <a:bodyPr/>
          <a:lstStyle/>
          <a:p>
            <a:r>
              <a:rPr lang="en-US" sz="2200" dirty="0"/>
              <a:t>As described at </a:t>
            </a:r>
            <a:r>
              <a:rPr lang="en-US" sz="2200" dirty="0">
                <a:hlinkClick r:id="rId2"/>
              </a:rPr>
              <a:t>Configuring Other Settings</a:t>
            </a:r>
            <a:r>
              <a:rPr lang="en-US" sz="2200" dirty="0"/>
              <a:t>, if we want to use the Multi Step Match when looking for matches in the Metadata Editor then we need to define as follows in “Configuration &gt; Resources &gt; General &gt; Other Settings” :</a:t>
            </a:r>
            <a:br>
              <a:rPr lang="en-US" sz="2200" dirty="0"/>
            </a:br>
            <a:br>
              <a:rPr lang="en-US" sz="2200" dirty="0"/>
            </a:br>
            <a:r>
              <a:rPr lang="en-US" sz="2400" dirty="0" err="1">
                <a:latin typeface="Courier New" panose="02070309020205020404" pitchFamily="49" charset="0"/>
                <a:cs typeface="Courier New" panose="02070309020205020404" pitchFamily="49" charset="0"/>
              </a:rPr>
              <a:t>com.exlibris.repository.mms.match.</a:t>
            </a:r>
            <a:r>
              <a:rPr lang="en-US" sz="2400" dirty="0" err="1">
                <a:highlight>
                  <a:srgbClr val="FFFF00"/>
                </a:highlight>
                <a:latin typeface="Courier New" panose="02070309020205020404" pitchFamily="49" charset="0"/>
                <a:cs typeface="Courier New" panose="02070309020205020404" pitchFamily="49" charset="0"/>
              </a:rPr>
              <a:t>MultiStepMatch</a:t>
            </a:r>
            <a:br>
              <a:rPr lang="en-US" sz="2200" dirty="0"/>
            </a:br>
            <a:br>
              <a:rPr lang="en-US" sz="2200" dirty="0"/>
            </a:br>
            <a:r>
              <a:rPr lang="en-US" sz="2200" dirty="0"/>
              <a:t>for </a:t>
            </a:r>
          </a:p>
          <a:p>
            <a:pPr lvl="1"/>
            <a:r>
              <a:rPr lang="en-US" sz="2000" dirty="0" err="1"/>
              <a:t>serial_match_profile</a:t>
            </a:r>
            <a:endParaRPr lang="en-US" sz="2000" dirty="0"/>
          </a:p>
          <a:p>
            <a:pPr lvl="1"/>
            <a:r>
              <a:rPr lang="en-US" sz="2000" dirty="0" err="1"/>
              <a:t>non_serial_match_profile</a:t>
            </a:r>
            <a:endParaRPr lang="en-US" sz="2000" dirty="0"/>
          </a:p>
        </p:txBody>
      </p:sp>
    </p:spTree>
    <p:extLst>
      <p:ext uri="{BB962C8B-B14F-4D97-AF65-F5344CB8AC3E}">
        <p14:creationId xmlns:p14="http://schemas.microsoft.com/office/powerpoint/2010/main" val="222533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The configuration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538057"/>
          </a:xfrm>
        </p:spPr>
        <p:txBody>
          <a:bodyPr/>
          <a:lstStyle/>
          <a:p>
            <a:r>
              <a:rPr lang="en-US" sz="2200" dirty="0"/>
              <a:t>Here are our definitions in “Configuration &gt; Resources &gt; General &gt; Other Settings”</a:t>
            </a:r>
          </a:p>
        </p:txBody>
      </p:sp>
      <p:pic>
        <p:nvPicPr>
          <p:cNvPr id="3" name="Picture 2">
            <a:extLst>
              <a:ext uri="{FF2B5EF4-FFF2-40B4-BE49-F238E27FC236}">
                <a16:creationId xmlns:a16="http://schemas.microsoft.com/office/drawing/2014/main" id="{8FAA4326-1F40-D67B-FF43-F1CC98E6263E}"/>
              </a:ext>
            </a:extLst>
          </p:cNvPr>
          <p:cNvPicPr>
            <a:picLocks noChangeAspect="1"/>
          </p:cNvPicPr>
          <p:nvPr/>
        </p:nvPicPr>
        <p:blipFill>
          <a:blip r:embed="rId2"/>
          <a:stretch>
            <a:fillRect/>
          </a:stretch>
        </p:blipFill>
        <p:spPr>
          <a:xfrm>
            <a:off x="838200" y="2481262"/>
            <a:ext cx="10515600" cy="1895475"/>
          </a:xfrm>
          <a:prstGeom prst="rect">
            <a:avLst/>
          </a:prstGeom>
          <a:ln>
            <a:solidFill>
              <a:schemeClr val="tx1"/>
            </a:solidFill>
          </a:ln>
        </p:spPr>
      </p:pic>
      <p:sp>
        <p:nvSpPr>
          <p:cNvPr id="4" name="Rectangle 3">
            <a:extLst>
              <a:ext uri="{FF2B5EF4-FFF2-40B4-BE49-F238E27FC236}">
                <a16:creationId xmlns:a16="http://schemas.microsoft.com/office/drawing/2014/main" id="{DBB9125D-9DD1-0D8E-BCF9-E03A4B2E10D7}"/>
              </a:ext>
            </a:extLst>
          </p:cNvPr>
          <p:cNvSpPr/>
          <p:nvPr/>
        </p:nvSpPr>
        <p:spPr>
          <a:xfrm>
            <a:off x="6627303" y="3766657"/>
            <a:ext cx="2281805"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BF06762E-EFE0-B6BB-C575-6B1EF08BCB56}"/>
              </a:ext>
            </a:extLst>
          </p:cNvPr>
          <p:cNvSpPr/>
          <p:nvPr/>
        </p:nvSpPr>
        <p:spPr>
          <a:xfrm>
            <a:off x="1400961" y="3766657"/>
            <a:ext cx="1199626"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6AE6FB83-D336-BAC1-B634-6170EFA71407}"/>
              </a:ext>
            </a:extLst>
          </p:cNvPr>
          <p:cNvSpPr/>
          <p:nvPr/>
        </p:nvSpPr>
        <p:spPr>
          <a:xfrm>
            <a:off x="6620312" y="4078448"/>
            <a:ext cx="2281805"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9A830525-3C36-7BD1-7563-FD2B13412110}"/>
              </a:ext>
            </a:extLst>
          </p:cNvPr>
          <p:cNvSpPr/>
          <p:nvPr/>
        </p:nvSpPr>
        <p:spPr>
          <a:xfrm>
            <a:off x="1393970" y="4078448"/>
            <a:ext cx="1199626"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F067997C-73E6-334E-7EEA-35AC002DA262}"/>
              </a:ext>
            </a:extLst>
          </p:cNvPr>
          <p:cNvSpPr/>
          <p:nvPr/>
        </p:nvSpPr>
        <p:spPr>
          <a:xfrm>
            <a:off x="8137321" y="3766657"/>
            <a:ext cx="771787"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5BE01AAB-A68E-0418-44BF-D9DF13CAA203}"/>
              </a:ext>
            </a:extLst>
          </p:cNvPr>
          <p:cNvSpPr/>
          <p:nvPr/>
        </p:nvSpPr>
        <p:spPr>
          <a:xfrm>
            <a:off x="8138719" y="4078448"/>
            <a:ext cx="771787"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419234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The configuration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309844"/>
          </a:xfrm>
        </p:spPr>
        <p:txBody>
          <a:bodyPr/>
          <a:lstStyle/>
          <a:p>
            <a:r>
              <a:rPr lang="en-US" sz="2200" dirty="0"/>
              <a:t>As described at </a:t>
            </a:r>
            <a:r>
              <a:rPr lang="en-US" sz="2200" dirty="0">
                <a:hlinkClick r:id="rId2"/>
              </a:rPr>
              <a:t>Managing Import Profiles Match Methods  - Explanations and Examples</a:t>
            </a:r>
            <a:r>
              <a:rPr lang="en-US" sz="2200" dirty="0"/>
              <a:t>, if we want to use the Multi Step Match in an Import Profile then we need to define as follows:</a:t>
            </a:r>
            <a:endParaRPr lang="en-US" sz="2000" dirty="0"/>
          </a:p>
        </p:txBody>
      </p:sp>
      <p:pic>
        <p:nvPicPr>
          <p:cNvPr id="3" name="Picture 2">
            <a:extLst>
              <a:ext uri="{FF2B5EF4-FFF2-40B4-BE49-F238E27FC236}">
                <a16:creationId xmlns:a16="http://schemas.microsoft.com/office/drawing/2014/main" id="{BF5B045D-FE8F-C5E0-4F9B-1A77A658CEC0}"/>
              </a:ext>
            </a:extLst>
          </p:cNvPr>
          <p:cNvPicPr>
            <a:picLocks noChangeAspect="1"/>
          </p:cNvPicPr>
          <p:nvPr/>
        </p:nvPicPr>
        <p:blipFill>
          <a:blip r:embed="rId3"/>
          <a:stretch>
            <a:fillRect/>
          </a:stretch>
        </p:blipFill>
        <p:spPr>
          <a:xfrm>
            <a:off x="2457450" y="2366962"/>
            <a:ext cx="7277100" cy="2124075"/>
          </a:xfrm>
          <a:prstGeom prst="rect">
            <a:avLst/>
          </a:prstGeom>
          <a:ln>
            <a:solidFill>
              <a:schemeClr val="tx1"/>
            </a:solidFill>
          </a:ln>
        </p:spPr>
      </p:pic>
      <p:sp>
        <p:nvSpPr>
          <p:cNvPr id="4" name="Rectangle 3">
            <a:extLst>
              <a:ext uri="{FF2B5EF4-FFF2-40B4-BE49-F238E27FC236}">
                <a16:creationId xmlns:a16="http://schemas.microsoft.com/office/drawing/2014/main" id="{0B70C385-E137-7EA1-FBF9-B22D02CC3E99}"/>
              </a:ext>
            </a:extLst>
          </p:cNvPr>
          <p:cNvSpPr/>
          <p:nvPr/>
        </p:nvSpPr>
        <p:spPr>
          <a:xfrm>
            <a:off x="4546833" y="2751589"/>
            <a:ext cx="780176" cy="285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92302CD8-A771-D126-B625-42CBD25888E3}"/>
              </a:ext>
            </a:extLst>
          </p:cNvPr>
          <p:cNvSpPr/>
          <p:nvPr/>
        </p:nvSpPr>
        <p:spPr>
          <a:xfrm>
            <a:off x="3390551" y="3676806"/>
            <a:ext cx="2347520" cy="2156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BF46B83E-8635-903C-CB93-FBCFA90D0E7E}"/>
              </a:ext>
            </a:extLst>
          </p:cNvPr>
          <p:cNvSpPr/>
          <p:nvPr/>
        </p:nvSpPr>
        <p:spPr>
          <a:xfrm>
            <a:off x="3390550" y="3938263"/>
            <a:ext cx="2347520" cy="2156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06895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Our sample records which we will match against</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13</a:t>
            </a:fld>
            <a:endParaRPr lang="en-GB">
              <a:solidFill>
                <a:schemeClr val="bg1"/>
              </a:solidFill>
            </a:endParaRPr>
          </a:p>
        </p:txBody>
      </p:sp>
    </p:spTree>
    <p:extLst>
      <p:ext uri="{BB962C8B-B14F-4D97-AF65-F5344CB8AC3E}">
        <p14:creationId xmlns:p14="http://schemas.microsoft.com/office/powerpoint/2010/main" val="77394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253F60-F8C4-1EB4-3A20-75C3FE5A847F}"/>
              </a:ext>
            </a:extLst>
          </p:cNvPr>
          <p:cNvPicPr>
            <a:picLocks noChangeAspect="1"/>
          </p:cNvPicPr>
          <p:nvPr/>
        </p:nvPicPr>
        <p:blipFill>
          <a:blip r:embed="rId2"/>
          <a:stretch>
            <a:fillRect/>
          </a:stretch>
        </p:blipFill>
        <p:spPr>
          <a:xfrm>
            <a:off x="5343787" y="1408607"/>
            <a:ext cx="6610350" cy="23336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Our sample records which we will match against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4864067" cy="5034556"/>
          </a:xfrm>
        </p:spPr>
        <p:txBody>
          <a:bodyPr/>
          <a:lstStyle/>
          <a:p>
            <a:r>
              <a:rPr lang="en-US" dirty="0"/>
              <a:t>This non serial record (99359811300121) exists in Alma and does not have the </a:t>
            </a:r>
            <a:r>
              <a:rPr lang="en-US" dirty="0" err="1"/>
              <a:t>foillowing</a:t>
            </a:r>
            <a:endParaRPr lang="en-US" dirty="0"/>
          </a:p>
          <a:p>
            <a:pPr lvl="1"/>
            <a:r>
              <a:rPr lang="en-US" sz="1800" dirty="0"/>
              <a:t>035 (System Control Number) </a:t>
            </a:r>
          </a:p>
          <a:p>
            <a:pPr lvl="1"/>
            <a:r>
              <a:rPr lang="en-US" sz="1800" dirty="0"/>
              <a:t>020 (ISBN).  </a:t>
            </a:r>
          </a:p>
          <a:p>
            <a:r>
              <a:rPr lang="en-US" dirty="0"/>
              <a:t>It does have a </a:t>
            </a:r>
          </a:p>
          <a:p>
            <a:pPr lvl="1"/>
            <a:r>
              <a:rPr lang="en-US" sz="1800" dirty="0"/>
              <a:t>010 (LCCN).</a:t>
            </a:r>
          </a:p>
          <a:p>
            <a:r>
              <a:rPr lang="en-US" dirty="0"/>
              <a:t>Thus, it cannot match by </a:t>
            </a:r>
          </a:p>
          <a:p>
            <a:pPr lvl="1"/>
            <a:r>
              <a:rPr lang="en-US" sz="1800" dirty="0"/>
              <a:t>035 (Other System Identifier) Match Method </a:t>
            </a:r>
          </a:p>
          <a:p>
            <a:pPr lvl="1"/>
            <a:r>
              <a:rPr lang="en-US" sz="1800" dirty="0"/>
              <a:t>ISBN Match Method (exact subfield match)</a:t>
            </a:r>
          </a:p>
          <a:p>
            <a:r>
              <a:rPr lang="en-US" dirty="0"/>
              <a:t>It can match </a:t>
            </a:r>
          </a:p>
          <a:p>
            <a:pPr lvl="1"/>
            <a:r>
              <a:rPr lang="en-US" sz="1800" dirty="0"/>
              <a:t>LCCN Match Method</a:t>
            </a:r>
          </a:p>
        </p:txBody>
      </p:sp>
      <p:sp>
        <p:nvSpPr>
          <p:cNvPr id="6" name="Rectangle 5">
            <a:extLst>
              <a:ext uri="{FF2B5EF4-FFF2-40B4-BE49-F238E27FC236}">
                <a16:creationId xmlns:a16="http://schemas.microsoft.com/office/drawing/2014/main" id="{6371E720-F444-3F81-B15F-153CE830CEDB}"/>
              </a:ext>
            </a:extLst>
          </p:cNvPr>
          <p:cNvSpPr/>
          <p:nvPr/>
        </p:nvSpPr>
        <p:spPr>
          <a:xfrm>
            <a:off x="5570290" y="2833382"/>
            <a:ext cx="187913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040305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B1639-55F9-366F-75E6-E74B3A4CD10D}"/>
              </a:ext>
            </a:extLst>
          </p:cNvPr>
          <p:cNvPicPr>
            <a:picLocks noChangeAspect="1"/>
          </p:cNvPicPr>
          <p:nvPr/>
        </p:nvPicPr>
        <p:blipFill>
          <a:blip r:embed="rId2"/>
          <a:stretch>
            <a:fillRect/>
          </a:stretch>
        </p:blipFill>
        <p:spPr>
          <a:xfrm>
            <a:off x="5288017" y="1471131"/>
            <a:ext cx="6391275" cy="23050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Our sample records which we will match against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4864067" cy="5034556"/>
          </a:xfrm>
        </p:spPr>
        <p:txBody>
          <a:bodyPr/>
          <a:lstStyle/>
          <a:p>
            <a:r>
              <a:rPr lang="en-US" dirty="0"/>
              <a:t>This non serial record (99176611100121) exists in Alma and does not have a </a:t>
            </a:r>
          </a:p>
          <a:p>
            <a:pPr lvl="1"/>
            <a:r>
              <a:rPr lang="en-US" sz="1800" dirty="0"/>
              <a:t>035 (System Control Number) </a:t>
            </a:r>
          </a:p>
          <a:p>
            <a:pPr lvl="1"/>
            <a:r>
              <a:rPr lang="en-US" sz="1800" dirty="0"/>
              <a:t>010 (LCCN).  </a:t>
            </a:r>
          </a:p>
          <a:p>
            <a:r>
              <a:rPr lang="en-US" dirty="0"/>
              <a:t>It does have a </a:t>
            </a:r>
          </a:p>
          <a:p>
            <a:pPr lvl="1"/>
            <a:r>
              <a:rPr lang="en-US" sz="1800" dirty="0"/>
              <a:t>020 (ISBN).</a:t>
            </a:r>
          </a:p>
          <a:p>
            <a:r>
              <a:rPr lang="en-US" dirty="0"/>
              <a:t>Thus, it cannot match by </a:t>
            </a:r>
          </a:p>
          <a:p>
            <a:pPr lvl="1"/>
            <a:r>
              <a:rPr lang="en-US" sz="1800" dirty="0"/>
              <a:t>035 (Other System Identifier) Match Method</a:t>
            </a:r>
          </a:p>
          <a:p>
            <a:pPr lvl="1"/>
            <a:r>
              <a:rPr lang="en-US" sz="1800" dirty="0"/>
              <a:t>LCCN Match Method</a:t>
            </a:r>
          </a:p>
          <a:p>
            <a:r>
              <a:rPr lang="en-US" dirty="0"/>
              <a:t>It can match by </a:t>
            </a:r>
          </a:p>
          <a:p>
            <a:pPr lvl="1"/>
            <a:r>
              <a:rPr lang="en-US" sz="1800" dirty="0"/>
              <a:t>ISBN Match Method (exact subfield match)</a:t>
            </a:r>
          </a:p>
        </p:txBody>
      </p:sp>
      <p:sp>
        <p:nvSpPr>
          <p:cNvPr id="6" name="Rectangle 5">
            <a:extLst>
              <a:ext uri="{FF2B5EF4-FFF2-40B4-BE49-F238E27FC236}">
                <a16:creationId xmlns:a16="http://schemas.microsoft.com/office/drawing/2014/main" id="{6371E720-F444-3F81-B15F-153CE830CEDB}"/>
              </a:ext>
            </a:extLst>
          </p:cNvPr>
          <p:cNvSpPr/>
          <p:nvPr/>
        </p:nvSpPr>
        <p:spPr>
          <a:xfrm>
            <a:off x="5528345" y="2852257"/>
            <a:ext cx="163585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4062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Confirming that the Multi Step Match works</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16</a:t>
            </a:fld>
            <a:endParaRPr lang="en-GB">
              <a:solidFill>
                <a:schemeClr val="bg1"/>
              </a:solidFill>
            </a:endParaRPr>
          </a:p>
        </p:txBody>
      </p:sp>
    </p:spTree>
    <p:extLst>
      <p:ext uri="{BB962C8B-B14F-4D97-AF65-F5344CB8AC3E}">
        <p14:creationId xmlns:p14="http://schemas.microsoft.com/office/powerpoint/2010/main" val="123877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5034556"/>
          </a:xfrm>
        </p:spPr>
        <p:txBody>
          <a:bodyPr/>
          <a:lstStyle/>
          <a:p>
            <a:r>
              <a:rPr lang="en-US" sz="2200" dirty="0"/>
              <a:t>At this stage:</a:t>
            </a:r>
          </a:p>
          <a:p>
            <a:pPr lvl="1"/>
            <a:r>
              <a:rPr lang="en-US" sz="2200" dirty="0"/>
              <a:t>We have defined that the Multi Step Match will work in the metadata editor </a:t>
            </a:r>
          </a:p>
          <a:p>
            <a:pPr lvl="2"/>
            <a:r>
              <a:rPr lang="en-US" sz="2000" dirty="0"/>
              <a:t>We defined this via definitions in “Configuration &gt; Resources &gt; General &gt; Other Settings” for parameters “</a:t>
            </a:r>
            <a:r>
              <a:rPr lang="en-US" sz="2000" dirty="0" err="1"/>
              <a:t>serial_match_profile</a:t>
            </a:r>
            <a:r>
              <a:rPr lang="en-US" sz="2000" dirty="0"/>
              <a:t>” and “</a:t>
            </a:r>
            <a:r>
              <a:rPr lang="en-US" sz="2000" dirty="0" err="1"/>
              <a:t>non_serial_match_profile</a:t>
            </a:r>
            <a:r>
              <a:rPr lang="en-US" sz="2000" dirty="0"/>
              <a:t>”).</a:t>
            </a:r>
          </a:p>
          <a:p>
            <a:pPr lvl="1"/>
            <a:r>
              <a:rPr lang="en-US" sz="2200" dirty="0"/>
              <a:t>We have a record in Alma which has a 010 and no 035 or 020 (MMSID 99359811300121)</a:t>
            </a:r>
          </a:p>
          <a:p>
            <a:pPr lvl="1"/>
            <a:r>
              <a:rPr lang="en-US" sz="2200" dirty="0"/>
              <a:t>We have a record in Alma which has a 020 and no 035 or 010 (MMSID 99176611100121)</a:t>
            </a:r>
          </a:p>
          <a:p>
            <a:endParaRPr lang="en-US" sz="2200" dirty="0"/>
          </a:p>
          <a:p>
            <a:endParaRPr lang="en-US" sz="2200" dirty="0"/>
          </a:p>
        </p:txBody>
      </p:sp>
    </p:spTree>
    <p:extLst>
      <p:ext uri="{BB962C8B-B14F-4D97-AF65-F5344CB8AC3E}">
        <p14:creationId xmlns:p14="http://schemas.microsoft.com/office/powerpoint/2010/main" val="93161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We will now have a new record with a 010 field like this existing record in the Metadata Editor and check for matches</a:t>
            </a:r>
          </a:p>
          <a:p>
            <a:endParaRPr lang="en-US" sz="2200" dirty="0"/>
          </a:p>
        </p:txBody>
      </p:sp>
      <p:pic>
        <p:nvPicPr>
          <p:cNvPr id="2" name="Picture 1">
            <a:extLst>
              <a:ext uri="{FF2B5EF4-FFF2-40B4-BE49-F238E27FC236}">
                <a16:creationId xmlns:a16="http://schemas.microsoft.com/office/drawing/2014/main" id="{32E47A97-08FF-BEA1-B70E-B8AD001BA60C}"/>
              </a:ext>
            </a:extLst>
          </p:cNvPr>
          <p:cNvPicPr>
            <a:picLocks noChangeAspect="1"/>
          </p:cNvPicPr>
          <p:nvPr/>
        </p:nvPicPr>
        <p:blipFill>
          <a:blip r:embed="rId2"/>
          <a:stretch>
            <a:fillRect/>
          </a:stretch>
        </p:blipFill>
        <p:spPr>
          <a:xfrm>
            <a:off x="3204595" y="2262187"/>
            <a:ext cx="6610350" cy="2333625"/>
          </a:xfrm>
          <a:prstGeom prst="rect">
            <a:avLst/>
          </a:prstGeom>
          <a:ln>
            <a:solidFill>
              <a:schemeClr val="tx1"/>
            </a:solidFill>
          </a:ln>
        </p:spPr>
      </p:pic>
      <p:sp>
        <p:nvSpPr>
          <p:cNvPr id="3" name="Rectangle 2">
            <a:extLst>
              <a:ext uri="{FF2B5EF4-FFF2-40B4-BE49-F238E27FC236}">
                <a16:creationId xmlns:a16="http://schemas.microsoft.com/office/drawing/2014/main" id="{5C041963-E4A3-A829-1F43-77E7D7C908C0}"/>
              </a:ext>
            </a:extLst>
          </p:cNvPr>
          <p:cNvSpPr/>
          <p:nvPr/>
        </p:nvSpPr>
        <p:spPr>
          <a:xfrm>
            <a:off x="3431098" y="3686962"/>
            <a:ext cx="187913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TextBox 3">
            <a:extLst>
              <a:ext uri="{FF2B5EF4-FFF2-40B4-BE49-F238E27FC236}">
                <a16:creationId xmlns:a16="http://schemas.microsoft.com/office/drawing/2014/main" id="{85A32135-D92A-7889-ACD3-FCAA36B64D11}"/>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Tree>
    <p:extLst>
      <p:ext uri="{BB962C8B-B14F-4D97-AF65-F5344CB8AC3E}">
        <p14:creationId xmlns:p14="http://schemas.microsoft.com/office/powerpoint/2010/main" val="378609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DE9B2E-A5CE-75E5-0C47-553EC95B9327}"/>
              </a:ext>
            </a:extLst>
          </p:cNvPr>
          <p:cNvPicPr>
            <a:picLocks noChangeAspect="1"/>
          </p:cNvPicPr>
          <p:nvPr/>
        </p:nvPicPr>
        <p:blipFill>
          <a:blip r:embed="rId2"/>
          <a:stretch>
            <a:fillRect/>
          </a:stretch>
        </p:blipFill>
        <p:spPr>
          <a:xfrm>
            <a:off x="3367087" y="2667000"/>
            <a:ext cx="5457825" cy="15240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Here is our record with the matching 010</a:t>
            </a:r>
          </a:p>
        </p:txBody>
      </p:sp>
      <p:sp>
        <p:nvSpPr>
          <p:cNvPr id="3" name="Rectangle 2">
            <a:extLst>
              <a:ext uri="{FF2B5EF4-FFF2-40B4-BE49-F238E27FC236}">
                <a16:creationId xmlns:a16="http://schemas.microsoft.com/office/drawing/2014/main" id="{5C041963-E4A3-A829-1F43-77E7D7C908C0}"/>
              </a:ext>
            </a:extLst>
          </p:cNvPr>
          <p:cNvSpPr/>
          <p:nvPr/>
        </p:nvSpPr>
        <p:spPr>
          <a:xfrm>
            <a:off x="3431098" y="3686962"/>
            <a:ext cx="187913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Tree>
    <p:extLst>
      <p:ext uri="{BB962C8B-B14F-4D97-AF65-F5344CB8AC3E}">
        <p14:creationId xmlns:p14="http://schemas.microsoft.com/office/powerpoint/2010/main" val="398246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The specific use case here</a:t>
            </a:r>
          </a:p>
          <a:p>
            <a:r>
              <a:rPr lang="en-US" sz="1800" dirty="0"/>
              <a:t>The configuration</a:t>
            </a:r>
          </a:p>
          <a:p>
            <a:r>
              <a:rPr lang="en-US" dirty="0"/>
              <a:t>Our sample records which we will match against</a:t>
            </a:r>
          </a:p>
          <a:p>
            <a:r>
              <a:rPr lang="en-US" dirty="0"/>
              <a:t>Confirming that the Multi Step Match works</a:t>
            </a:r>
          </a:p>
          <a:p>
            <a:endParaRPr lang="en-US"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99060-10DE-E878-DAB4-DA878360486B}"/>
              </a:ext>
            </a:extLst>
          </p:cNvPr>
          <p:cNvPicPr>
            <a:picLocks noChangeAspect="1"/>
          </p:cNvPicPr>
          <p:nvPr/>
        </p:nvPicPr>
        <p:blipFill>
          <a:blip r:embed="rId2"/>
          <a:stretch>
            <a:fillRect/>
          </a:stretch>
        </p:blipFill>
        <p:spPr>
          <a:xfrm>
            <a:off x="3716323" y="1935662"/>
            <a:ext cx="4187820" cy="404164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We will check for matches</a:t>
            </a:r>
          </a:p>
          <a:p>
            <a:endParaRPr lang="en-US" sz="2200" dirty="0"/>
          </a:p>
        </p:txBody>
      </p:sp>
      <p:sp>
        <p:nvSpPr>
          <p:cNvPr id="3" name="Rectangle 2">
            <a:extLst>
              <a:ext uri="{FF2B5EF4-FFF2-40B4-BE49-F238E27FC236}">
                <a16:creationId xmlns:a16="http://schemas.microsoft.com/office/drawing/2014/main" id="{5C041963-E4A3-A829-1F43-77E7D7C908C0}"/>
              </a:ext>
            </a:extLst>
          </p:cNvPr>
          <p:cNvSpPr/>
          <p:nvPr/>
        </p:nvSpPr>
        <p:spPr>
          <a:xfrm>
            <a:off x="4823672" y="2030137"/>
            <a:ext cx="1040234"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
        <p:nvSpPr>
          <p:cNvPr id="5" name="Rectangle 4">
            <a:extLst>
              <a:ext uri="{FF2B5EF4-FFF2-40B4-BE49-F238E27FC236}">
                <a16:creationId xmlns:a16="http://schemas.microsoft.com/office/drawing/2014/main" id="{D7B5D69E-E3BD-C4AE-CEC1-A523CF53C02A}"/>
              </a:ext>
            </a:extLst>
          </p:cNvPr>
          <p:cNvSpPr/>
          <p:nvPr/>
        </p:nvSpPr>
        <p:spPr>
          <a:xfrm>
            <a:off x="4823672" y="3700586"/>
            <a:ext cx="1040234"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8142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8FEF3D-B3A4-9615-72AB-C2249B782A82}"/>
              </a:ext>
            </a:extLst>
          </p:cNvPr>
          <p:cNvPicPr>
            <a:picLocks noChangeAspect="1"/>
          </p:cNvPicPr>
          <p:nvPr/>
        </p:nvPicPr>
        <p:blipFill>
          <a:blip r:embed="rId2"/>
          <a:stretch>
            <a:fillRect/>
          </a:stretch>
        </p:blipFill>
        <p:spPr>
          <a:xfrm>
            <a:off x="0" y="1928874"/>
            <a:ext cx="12192000" cy="300025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Alma finds two matches</a:t>
            </a:r>
          </a:p>
          <a:p>
            <a:endParaRPr lang="en-US" sz="2200" dirty="0"/>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
        <p:nvSpPr>
          <p:cNvPr id="5" name="Rectangle 4">
            <a:extLst>
              <a:ext uri="{FF2B5EF4-FFF2-40B4-BE49-F238E27FC236}">
                <a16:creationId xmlns:a16="http://schemas.microsoft.com/office/drawing/2014/main" id="{D7B5D69E-E3BD-C4AE-CEC1-A523CF53C02A}"/>
              </a:ext>
            </a:extLst>
          </p:cNvPr>
          <p:cNvSpPr/>
          <p:nvPr/>
        </p:nvSpPr>
        <p:spPr>
          <a:xfrm>
            <a:off x="6076490" y="2699732"/>
            <a:ext cx="1040234"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76022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C253A-AD7D-AE31-FF39-DEE5DEF38031}"/>
              </a:ext>
            </a:extLst>
          </p:cNvPr>
          <p:cNvPicPr>
            <a:picLocks noChangeAspect="1"/>
          </p:cNvPicPr>
          <p:nvPr/>
        </p:nvPicPr>
        <p:blipFill>
          <a:blip r:embed="rId2"/>
          <a:stretch>
            <a:fillRect/>
          </a:stretch>
        </p:blipFill>
        <p:spPr>
          <a:xfrm>
            <a:off x="0" y="1851722"/>
            <a:ext cx="12192000" cy="375856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The first matching record has a matching 010 LCCN</a:t>
            </a:r>
          </a:p>
          <a:p>
            <a:endParaRPr lang="en-US" sz="2200" dirty="0"/>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
        <p:nvSpPr>
          <p:cNvPr id="5" name="Rectangle 4">
            <a:extLst>
              <a:ext uri="{FF2B5EF4-FFF2-40B4-BE49-F238E27FC236}">
                <a16:creationId xmlns:a16="http://schemas.microsoft.com/office/drawing/2014/main" id="{D7B5D69E-E3BD-C4AE-CEC1-A523CF53C02A}"/>
              </a:ext>
            </a:extLst>
          </p:cNvPr>
          <p:cNvSpPr/>
          <p:nvPr/>
        </p:nvSpPr>
        <p:spPr>
          <a:xfrm>
            <a:off x="7385173" y="3517074"/>
            <a:ext cx="542423"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2FF2D873-431F-FF63-C2E7-7C8E6C0785C4}"/>
              </a:ext>
            </a:extLst>
          </p:cNvPr>
          <p:cNvSpPr/>
          <p:nvPr/>
        </p:nvSpPr>
        <p:spPr>
          <a:xfrm>
            <a:off x="1177320" y="3094026"/>
            <a:ext cx="542423"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2" name="Straight Arrow Connector 11">
            <a:extLst>
              <a:ext uri="{FF2B5EF4-FFF2-40B4-BE49-F238E27FC236}">
                <a16:creationId xmlns:a16="http://schemas.microsoft.com/office/drawing/2014/main" id="{1B375B72-3DCC-602A-BC1F-BF5323633057}"/>
              </a:ext>
            </a:extLst>
          </p:cNvPr>
          <p:cNvCxnSpPr/>
          <p:nvPr/>
        </p:nvCxnSpPr>
        <p:spPr>
          <a:xfrm>
            <a:off x="1786855" y="3197845"/>
            <a:ext cx="5494789" cy="423048"/>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8C3C71-D9A8-013C-DADF-B5BD05EC791C}"/>
              </a:ext>
            </a:extLst>
          </p:cNvPr>
          <p:cNvPicPr>
            <a:picLocks noChangeAspect="1"/>
          </p:cNvPicPr>
          <p:nvPr/>
        </p:nvPicPr>
        <p:blipFill>
          <a:blip r:embed="rId2"/>
          <a:stretch>
            <a:fillRect/>
          </a:stretch>
        </p:blipFill>
        <p:spPr>
          <a:xfrm>
            <a:off x="0" y="1928315"/>
            <a:ext cx="12192000" cy="300136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The second matching record has a matching 010 LCCN</a:t>
            </a:r>
          </a:p>
          <a:p>
            <a:endParaRPr lang="en-US" sz="2200" dirty="0"/>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One</a:t>
            </a:r>
          </a:p>
        </p:txBody>
      </p:sp>
      <p:sp>
        <p:nvSpPr>
          <p:cNvPr id="5" name="Rectangle 4">
            <a:extLst>
              <a:ext uri="{FF2B5EF4-FFF2-40B4-BE49-F238E27FC236}">
                <a16:creationId xmlns:a16="http://schemas.microsoft.com/office/drawing/2014/main" id="{D7B5D69E-E3BD-C4AE-CEC1-A523CF53C02A}"/>
              </a:ext>
            </a:extLst>
          </p:cNvPr>
          <p:cNvSpPr/>
          <p:nvPr/>
        </p:nvSpPr>
        <p:spPr>
          <a:xfrm>
            <a:off x="7536175" y="3412707"/>
            <a:ext cx="542423"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2FF2D873-431F-FF63-C2E7-7C8E6C0785C4}"/>
              </a:ext>
            </a:extLst>
          </p:cNvPr>
          <p:cNvSpPr/>
          <p:nvPr/>
        </p:nvSpPr>
        <p:spPr>
          <a:xfrm>
            <a:off x="1177320" y="3127582"/>
            <a:ext cx="542423"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2" name="Straight Arrow Connector 11">
            <a:extLst>
              <a:ext uri="{FF2B5EF4-FFF2-40B4-BE49-F238E27FC236}">
                <a16:creationId xmlns:a16="http://schemas.microsoft.com/office/drawing/2014/main" id="{1B375B72-3DCC-602A-BC1F-BF5323633057}"/>
              </a:ext>
            </a:extLst>
          </p:cNvPr>
          <p:cNvCxnSpPr>
            <a:cxnSpLocks/>
          </p:cNvCxnSpPr>
          <p:nvPr/>
        </p:nvCxnSpPr>
        <p:spPr>
          <a:xfrm>
            <a:off x="1786855" y="3231401"/>
            <a:ext cx="5749320" cy="285125"/>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7C2FBA-4D65-6B30-776B-7ABCEAA8CEFB}"/>
              </a:ext>
            </a:extLst>
          </p:cNvPr>
          <p:cNvPicPr>
            <a:picLocks noChangeAspect="1"/>
          </p:cNvPicPr>
          <p:nvPr/>
        </p:nvPicPr>
        <p:blipFill>
          <a:blip r:embed="rId2"/>
          <a:stretch>
            <a:fillRect/>
          </a:stretch>
        </p:blipFill>
        <p:spPr>
          <a:xfrm>
            <a:off x="2824162" y="2276475"/>
            <a:ext cx="6543675" cy="23050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We will now have a new record with a 020 field like this existing record in the Metadata Editor and check for matches</a:t>
            </a:r>
          </a:p>
          <a:p>
            <a:endParaRPr lang="en-US" sz="2200" dirty="0"/>
          </a:p>
        </p:txBody>
      </p:sp>
      <p:sp>
        <p:nvSpPr>
          <p:cNvPr id="3" name="Rectangle 2">
            <a:extLst>
              <a:ext uri="{FF2B5EF4-FFF2-40B4-BE49-F238E27FC236}">
                <a16:creationId xmlns:a16="http://schemas.microsoft.com/office/drawing/2014/main" id="{5C041963-E4A3-A829-1F43-77E7D7C908C0}"/>
              </a:ext>
            </a:extLst>
          </p:cNvPr>
          <p:cNvSpPr/>
          <p:nvPr/>
        </p:nvSpPr>
        <p:spPr>
          <a:xfrm>
            <a:off x="3045204" y="3686962"/>
            <a:ext cx="187913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TextBox 3">
            <a:extLst>
              <a:ext uri="{FF2B5EF4-FFF2-40B4-BE49-F238E27FC236}">
                <a16:creationId xmlns:a16="http://schemas.microsoft.com/office/drawing/2014/main" id="{85A32135-D92A-7889-ACD3-FCAA36B64D11}"/>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Two</a:t>
            </a:r>
          </a:p>
        </p:txBody>
      </p:sp>
    </p:spTree>
    <p:extLst>
      <p:ext uri="{BB962C8B-B14F-4D97-AF65-F5344CB8AC3E}">
        <p14:creationId xmlns:p14="http://schemas.microsoft.com/office/powerpoint/2010/main" val="1978363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9F3B54-2811-0025-9CBE-44F27E0CF1BD}"/>
              </a:ext>
            </a:extLst>
          </p:cNvPr>
          <p:cNvPicPr>
            <a:picLocks noChangeAspect="1"/>
          </p:cNvPicPr>
          <p:nvPr/>
        </p:nvPicPr>
        <p:blipFill>
          <a:blip r:embed="rId2"/>
          <a:stretch>
            <a:fillRect/>
          </a:stretch>
        </p:blipFill>
        <p:spPr>
          <a:xfrm>
            <a:off x="3324225" y="2669709"/>
            <a:ext cx="5543550" cy="16192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Here is our record with the matching 020.</a:t>
            </a:r>
          </a:p>
          <a:p>
            <a:endParaRPr lang="en-US" sz="2200" dirty="0"/>
          </a:p>
        </p:txBody>
      </p:sp>
      <p:sp>
        <p:nvSpPr>
          <p:cNvPr id="3" name="Rectangle 2">
            <a:extLst>
              <a:ext uri="{FF2B5EF4-FFF2-40B4-BE49-F238E27FC236}">
                <a16:creationId xmlns:a16="http://schemas.microsoft.com/office/drawing/2014/main" id="{5C041963-E4A3-A829-1F43-77E7D7C908C0}"/>
              </a:ext>
            </a:extLst>
          </p:cNvPr>
          <p:cNvSpPr/>
          <p:nvPr/>
        </p:nvSpPr>
        <p:spPr>
          <a:xfrm>
            <a:off x="3431098" y="3686962"/>
            <a:ext cx="1879133" cy="218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Two</a:t>
            </a:r>
          </a:p>
        </p:txBody>
      </p:sp>
    </p:spTree>
    <p:extLst>
      <p:ext uri="{BB962C8B-B14F-4D97-AF65-F5344CB8AC3E}">
        <p14:creationId xmlns:p14="http://schemas.microsoft.com/office/powerpoint/2010/main" val="2303741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79FA9C-5E7A-BAC2-E170-CDCCC9E1C4AA}"/>
              </a:ext>
            </a:extLst>
          </p:cNvPr>
          <p:cNvPicPr>
            <a:picLocks noChangeAspect="1"/>
          </p:cNvPicPr>
          <p:nvPr/>
        </p:nvPicPr>
        <p:blipFill>
          <a:blip r:embed="rId2"/>
          <a:stretch>
            <a:fillRect/>
          </a:stretch>
        </p:blipFill>
        <p:spPr>
          <a:xfrm>
            <a:off x="4002377" y="1865565"/>
            <a:ext cx="4243169" cy="404495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We will check for matches</a:t>
            </a:r>
          </a:p>
          <a:p>
            <a:endParaRPr lang="en-US" sz="2200" dirty="0"/>
          </a:p>
        </p:txBody>
      </p:sp>
      <p:sp>
        <p:nvSpPr>
          <p:cNvPr id="3" name="Rectangle 2">
            <a:extLst>
              <a:ext uri="{FF2B5EF4-FFF2-40B4-BE49-F238E27FC236}">
                <a16:creationId xmlns:a16="http://schemas.microsoft.com/office/drawing/2014/main" id="{5C041963-E4A3-A829-1F43-77E7D7C908C0}"/>
              </a:ext>
            </a:extLst>
          </p:cNvPr>
          <p:cNvSpPr/>
          <p:nvPr/>
        </p:nvSpPr>
        <p:spPr>
          <a:xfrm>
            <a:off x="5159076" y="1916886"/>
            <a:ext cx="1040234"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Two</a:t>
            </a:r>
          </a:p>
        </p:txBody>
      </p:sp>
      <p:sp>
        <p:nvSpPr>
          <p:cNvPr id="5" name="Rectangle 4">
            <a:extLst>
              <a:ext uri="{FF2B5EF4-FFF2-40B4-BE49-F238E27FC236}">
                <a16:creationId xmlns:a16="http://schemas.microsoft.com/office/drawing/2014/main" id="{D7B5D69E-E3BD-C4AE-CEC1-A523CF53C02A}"/>
              </a:ext>
            </a:extLst>
          </p:cNvPr>
          <p:cNvSpPr/>
          <p:nvPr/>
        </p:nvSpPr>
        <p:spPr>
          <a:xfrm>
            <a:off x="5159076" y="3640566"/>
            <a:ext cx="1040234"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14203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7F225-5FD7-10F0-4482-44A62A51FFE4}"/>
              </a:ext>
            </a:extLst>
          </p:cNvPr>
          <p:cNvPicPr>
            <a:picLocks noChangeAspect="1"/>
          </p:cNvPicPr>
          <p:nvPr/>
        </p:nvPicPr>
        <p:blipFill>
          <a:blip r:embed="rId2"/>
          <a:stretch>
            <a:fillRect/>
          </a:stretch>
        </p:blipFill>
        <p:spPr>
          <a:xfrm>
            <a:off x="0" y="2522517"/>
            <a:ext cx="12192000" cy="181296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Alma finds a match</a:t>
            </a:r>
          </a:p>
          <a:p>
            <a:endParaRPr lang="en-US" sz="2200" dirty="0"/>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Two</a:t>
            </a:r>
          </a:p>
        </p:txBody>
      </p:sp>
      <p:sp>
        <p:nvSpPr>
          <p:cNvPr id="5" name="Rectangle 4">
            <a:extLst>
              <a:ext uri="{FF2B5EF4-FFF2-40B4-BE49-F238E27FC236}">
                <a16:creationId xmlns:a16="http://schemas.microsoft.com/office/drawing/2014/main" id="{D7B5D69E-E3BD-C4AE-CEC1-A523CF53C02A}"/>
              </a:ext>
            </a:extLst>
          </p:cNvPr>
          <p:cNvSpPr/>
          <p:nvPr/>
        </p:nvSpPr>
        <p:spPr>
          <a:xfrm>
            <a:off x="6076490" y="3315749"/>
            <a:ext cx="3319180" cy="22650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2346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08C08-CE33-388D-4789-39018F3A9D82}"/>
              </a:ext>
            </a:extLst>
          </p:cNvPr>
          <p:cNvPicPr>
            <a:picLocks noChangeAspect="1"/>
          </p:cNvPicPr>
          <p:nvPr/>
        </p:nvPicPr>
        <p:blipFill>
          <a:blip r:embed="rId2"/>
          <a:stretch>
            <a:fillRect/>
          </a:stretch>
        </p:blipFill>
        <p:spPr>
          <a:xfrm>
            <a:off x="0" y="2074808"/>
            <a:ext cx="12192000" cy="270838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972017"/>
          </a:xfrm>
        </p:spPr>
        <p:txBody>
          <a:bodyPr/>
          <a:lstStyle/>
          <a:p>
            <a:r>
              <a:rPr lang="en-US" sz="2200" dirty="0"/>
              <a:t>The matching record has a matching 020 ISBN</a:t>
            </a:r>
          </a:p>
          <a:p>
            <a:endParaRPr lang="en-US" sz="2200" dirty="0"/>
          </a:p>
        </p:txBody>
      </p:sp>
      <p:sp>
        <p:nvSpPr>
          <p:cNvPr id="8" name="TextBox 7">
            <a:extLst>
              <a:ext uri="{FF2B5EF4-FFF2-40B4-BE49-F238E27FC236}">
                <a16:creationId xmlns:a16="http://schemas.microsoft.com/office/drawing/2014/main" id="{CD549A2C-2829-BDFB-8D93-4FEEBD21CA13}"/>
              </a:ext>
            </a:extLst>
          </p:cNvPr>
          <p:cNvSpPr txBox="1"/>
          <p:nvPr/>
        </p:nvSpPr>
        <p:spPr>
          <a:xfrm>
            <a:off x="10184234" y="1677799"/>
            <a:ext cx="1518407" cy="352338"/>
          </a:xfrm>
          <a:prstGeom prst="rect">
            <a:avLst/>
          </a:prstGeom>
          <a:solidFill>
            <a:srgbClr val="FFFF00"/>
          </a:solidFill>
          <a:ln>
            <a:solidFill>
              <a:schemeClr val="tx1"/>
            </a:solidFill>
          </a:ln>
        </p:spPr>
        <p:txBody>
          <a:bodyPr wrap="square" rtlCol="0">
            <a:noAutofit/>
          </a:bodyPr>
          <a:lstStyle/>
          <a:p>
            <a:pPr algn="l"/>
            <a:r>
              <a:rPr lang="en-US" sz="1600" dirty="0"/>
              <a:t>Example Two</a:t>
            </a:r>
          </a:p>
        </p:txBody>
      </p:sp>
      <p:sp>
        <p:nvSpPr>
          <p:cNvPr id="5" name="Rectangle 4">
            <a:extLst>
              <a:ext uri="{FF2B5EF4-FFF2-40B4-BE49-F238E27FC236}">
                <a16:creationId xmlns:a16="http://schemas.microsoft.com/office/drawing/2014/main" id="{D7B5D69E-E3BD-C4AE-CEC1-A523CF53C02A}"/>
              </a:ext>
            </a:extLst>
          </p:cNvPr>
          <p:cNvSpPr/>
          <p:nvPr/>
        </p:nvSpPr>
        <p:spPr>
          <a:xfrm>
            <a:off x="7427020" y="3221362"/>
            <a:ext cx="651578"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2FF2D873-431F-FF63-C2E7-7C8E6C0785C4}"/>
              </a:ext>
            </a:extLst>
          </p:cNvPr>
          <p:cNvSpPr/>
          <p:nvPr/>
        </p:nvSpPr>
        <p:spPr>
          <a:xfrm>
            <a:off x="984373" y="2943024"/>
            <a:ext cx="609535" cy="2076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2" name="Straight Arrow Connector 11">
            <a:extLst>
              <a:ext uri="{FF2B5EF4-FFF2-40B4-BE49-F238E27FC236}">
                <a16:creationId xmlns:a16="http://schemas.microsoft.com/office/drawing/2014/main" id="{1B375B72-3DCC-602A-BC1F-BF5323633057}"/>
              </a:ext>
            </a:extLst>
          </p:cNvPr>
          <p:cNvCxnSpPr>
            <a:cxnSpLocks/>
          </p:cNvCxnSpPr>
          <p:nvPr/>
        </p:nvCxnSpPr>
        <p:spPr>
          <a:xfrm>
            <a:off x="1627464" y="3045204"/>
            <a:ext cx="5766000" cy="27997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39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800" dirty="0"/>
              <a:t>Confirming that the Multi Step Match works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2224244"/>
          </a:xfrm>
        </p:spPr>
        <p:txBody>
          <a:bodyPr/>
          <a:lstStyle/>
          <a:p>
            <a:r>
              <a:rPr lang="en-US" sz="2200" dirty="0"/>
              <a:t>We can now confirm that the Multi Step Match successfully worked.</a:t>
            </a:r>
          </a:p>
          <a:p>
            <a:r>
              <a:rPr lang="en-US" sz="2200" dirty="0"/>
              <a:t>One match routine was able to match </a:t>
            </a:r>
          </a:p>
          <a:p>
            <a:pPr lvl="1"/>
            <a:r>
              <a:rPr lang="en-US" sz="2200" dirty="0"/>
              <a:t>Once on the 010 (when there was not a 020 or 035 in the record)</a:t>
            </a:r>
          </a:p>
          <a:p>
            <a:pPr lvl="1"/>
            <a:r>
              <a:rPr lang="en-US" sz="2200" dirty="0"/>
              <a:t>Another time on the 020 (when there was not a 010 or 035 in the record)</a:t>
            </a:r>
          </a:p>
          <a:p>
            <a:endParaRPr lang="en-US" sz="2200" dirty="0"/>
          </a:p>
          <a:p>
            <a:endParaRPr lang="en-US" sz="2200" dirty="0"/>
          </a:p>
        </p:txBody>
      </p:sp>
    </p:spTree>
    <p:extLst>
      <p:ext uri="{BB962C8B-B14F-4D97-AF65-F5344CB8AC3E}">
        <p14:creationId xmlns:p14="http://schemas.microsoft.com/office/powerpoint/2010/main" val="339767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The Multi Step Match Configuration allows institutions to use multiple match routines when Alma “looks for” matching records either via an import profile or in the Metadata Editor.</a:t>
            </a:r>
          </a:p>
          <a:p>
            <a:r>
              <a:rPr lang="en-US" sz="2200" dirty="0"/>
              <a:t>When the institution decides which match routine to use it is often difficult to select the most appropriate match routine.  This is because in some case one routine might be appropriate while in other case another routine might be appropriate.</a:t>
            </a:r>
          </a:p>
          <a:p>
            <a:r>
              <a:rPr lang="en-US" sz="2200" dirty="0"/>
              <a:t>In other words, different routines might be suitable for different situations. </a:t>
            </a:r>
          </a:p>
        </p:txBody>
      </p:sp>
    </p:spTree>
    <p:extLst>
      <p:ext uri="{BB962C8B-B14F-4D97-AF65-F5344CB8AC3E}">
        <p14:creationId xmlns:p14="http://schemas.microsoft.com/office/powerpoint/2010/main" val="71612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The multiple match methods are run in the order defined in the table “Multi Step Match Configuration” at “Configuration &gt; Resources &gt; General &gt; Multi Step Match Configuration”.</a:t>
            </a:r>
          </a:p>
          <a:p>
            <a:r>
              <a:rPr lang="en-US" sz="2200" dirty="0"/>
              <a:t>The matching process is as following:</a:t>
            </a:r>
          </a:p>
          <a:p>
            <a:pPr marL="457200" indent="-457200">
              <a:buFont typeface="+mj-lt"/>
              <a:buAutoNum type="arabicPeriod"/>
            </a:pPr>
            <a:r>
              <a:rPr lang="en-US" sz="2200" dirty="0"/>
              <a:t>Alma attempts to find a match using the first match method.</a:t>
            </a:r>
          </a:p>
          <a:p>
            <a:pPr marL="457200" indent="-457200">
              <a:buFont typeface="+mj-lt"/>
              <a:buAutoNum type="arabicPeriod"/>
            </a:pPr>
            <a:r>
              <a:rPr lang="en-US" sz="2200" dirty="0"/>
              <a:t>If a match was found, the record is considered as a match and the process stops.</a:t>
            </a:r>
          </a:p>
          <a:p>
            <a:pPr marL="457200" indent="-457200">
              <a:buFont typeface="+mj-lt"/>
              <a:buAutoNum type="arabicPeriod"/>
            </a:pPr>
            <a:r>
              <a:rPr lang="en-US" sz="2200" dirty="0"/>
              <a:t>If no match was found, then Alma attempts matching using the next match method.</a:t>
            </a:r>
          </a:p>
          <a:p>
            <a:pPr marL="457200" indent="-457200">
              <a:buFont typeface="+mj-lt"/>
              <a:buAutoNum type="arabicPeriod"/>
            </a:pPr>
            <a:r>
              <a:rPr lang="en-US" sz="2200" dirty="0"/>
              <a:t>The process continues until either a match was found, or no additional match methods have been defined.</a:t>
            </a:r>
          </a:p>
          <a:p>
            <a:pPr marL="457200" indent="-457200">
              <a:buFont typeface="+mj-lt"/>
              <a:buAutoNum type="arabicPeriod"/>
            </a:pPr>
            <a:endParaRPr lang="en-US" sz="2200" dirty="0"/>
          </a:p>
          <a:p>
            <a:r>
              <a:rPr lang="en-US" sz="2200" dirty="0"/>
              <a:t>In addition to this presentation see also </a:t>
            </a:r>
            <a:r>
              <a:rPr lang="en-US" sz="2200" dirty="0">
                <a:hlinkClick r:id="rId2"/>
              </a:rPr>
              <a:t>Multi Step Match Configuration</a:t>
            </a:r>
            <a:r>
              <a:rPr lang="en-US" sz="2200" dirty="0"/>
              <a:t>. </a:t>
            </a:r>
          </a:p>
          <a:p>
            <a:pPr lvl="2"/>
            <a:endParaRPr lang="en-US" sz="2200" dirty="0"/>
          </a:p>
        </p:txBody>
      </p:sp>
    </p:spTree>
    <p:extLst>
      <p:ext uri="{BB962C8B-B14F-4D97-AF65-F5344CB8AC3E}">
        <p14:creationId xmlns:p14="http://schemas.microsoft.com/office/powerpoint/2010/main" val="286002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The specific use case here</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6</a:t>
            </a:fld>
            <a:endParaRPr lang="en-GB">
              <a:solidFill>
                <a:schemeClr val="bg1"/>
              </a:solidFill>
            </a:endParaRPr>
          </a:p>
        </p:txBody>
      </p:sp>
    </p:spTree>
    <p:extLst>
      <p:ext uri="{BB962C8B-B14F-4D97-AF65-F5344CB8AC3E}">
        <p14:creationId xmlns:p14="http://schemas.microsoft.com/office/powerpoint/2010/main" val="20133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The specific use case here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5034556"/>
          </a:xfrm>
        </p:spPr>
        <p:txBody>
          <a:bodyPr/>
          <a:lstStyle/>
          <a:p>
            <a:r>
              <a:rPr lang="en-US" sz="2000" dirty="0"/>
              <a:t>In our example </a:t>
            </a:r>
          </a:p>
          <a:p>
            <a:pPr lvl="1"/>
            <a:r>
              <a:rPr lang="en-US" sz="1800" dirty="0"/>
              <a:t>For non serials we want to </a:t>
            </a:r>
            <a:endParaRPr lang="he-IL" sz="1800" dirty="0"/>
          </a:p>
          <a:p>
            <a:pPr lvl="2"/>
            <a:r>
              <a:rPr lang="en-US" sz="1600" dirty="0"/>
              <a:t>First have Alma “look for” a matching record using match method “035 (Other System Identifier) Match Method”</a:t>
            </a:r>
          </a:p>
          <a:p>
            <a:pPr lvl="2"/>
            <a:r>
              <a:rPr lang="en-US" sz="1600" dirty="0"/>
              <a:t>If no match is found via “035 (Other System Identifier) Match Method” then we want Alma to use “ISBN Match Method (exact subfield match)”</a:t>
            </a:r>
          </a:p>
          <a:p>
            <a:pPr lvl="2"/>
            <a:r>
              <a:rPr lang="en-US" sz="1600" dirty="0"/>
              <a:t>If no match is found via “ISBN Match Method (exact subfield match)” then we want Alma to use “LCCN Match Method”</a:t>
            </a:r>
          </a:p>
          <a:p>
            <a:pPr lvl="1"/>
            <a:r>
              <a:rPr lang="en-US" sz="1800" dirty="0"/>
              <a:t>For serials we want to </a:t>
            </a:r>
            <a:endParaRPr lang="he-IL" sz="1800" dirty="0"/>
          </a:p>
          <a:p>
            <a:pPr lvl="2"/>
            <a:r>
              <a:rPr lang="en-US" sz="1600" dirty="0"/>
              <a:t>First have Alma “look for” a matching record using match method “035 (Other System Identifier) Match Method”</a:t>
            </a:r>
          </a:p>
          <a:p>
            <a:pPr lvl="2"/>
            <a:r>
              <a:rPr lang="en-US" sz="1600" dirty="0"/>
              <a:t>If no match is found via “035 (Other System Identifier) Match Method” then we want Alma to use “ISSN Match Method (exact subfield match)”</a:t>
            </a:r>
          </a:p>
          <a:p>
            <a:pPr lvl="2"/>
            <a:r>
              <a:rPr lang="en-US" sz="1600" dirty="0"/>
              <a:t>If no match is found via “ISSN Match Method (exact subfield match)” then we want Alma to use “LCCN Serial Match Method”</a:t>
            </a:r>
          </a:p>
          <a:p>
            <a:pPr lvl="2"/>
            <a:endParaRPr lang="en-US" sz="1600" dirty="0"/>
          </a:p>
          <a:p>
            <a:endParaRPr lang="en-US" sz="2000" dirty="0"/>
          </a:p>
        </p:txBody>
      </p:sp>
    </p:spTree>
    <p:extLst>
      <p:ext uri="{BB962C8B-B14F-4D97-AF65-F5344CB8AC3E}">
        <p14:creationId xmlns:p14="http://schemas.microsoft.com/office/powerpoint/2010/main" val="136856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The configuration</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8</a:t>
            </a:fld>
            <a:endParaRPr lang="en-GB">
              <a:solidFill>
                <a:schemeClr val="bg1"/>
              </a:solidFill>
            </a:endParaRPr>
          </a:p>
        </p:txBody>
      </p:sp>
    </p:spTree>
    <p:extLst>
      <p:ext uri="{BB962C8B-B14F-4D97-AF65-F5344CB8AC3E}">
        <p14:creationId xmlns:p14="http://schemas.microsoft.com/office/powerpoint/2010/main" val="112483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The configuration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823283"/>
          </a:xfrm>
        </p:spPr>
        <p:txBody>
          <a:bodyPr/>
          <a:lstStyle/>
          <a:p>
            <a:r>
              <a:rPr lang="en-US" sz="2200" dirty="0"/>
              <a:t>At “Configuration &gt; Resources &gt; General” we will configure “Multi Step Match Configuration” as follows</a:t>
            </a:r>
            <a:endParaRPr lang="en-US" sz="1800" dirty="0"/>
          </a:p>
          <a:p>
            <a:endParaRPr lang="en-US" sz="2200" dirty="0"/>
          </a:p>
        </p:txBody>
      </p:sp>
      <p:pic>
        <p:nvPicPr>
          <p:cNvPr id="3" name="Picture 2">
            <a:extLst>
              <a:ext uri="{FF2B5EF4-FFF2-40B4-BE49-F238E27FC236}">
                <a16:creationId xmlns:a16="http://schemas.microsoft.com/office/drawing/2014/main" id="{207E1389-9069-1DDC-BCA9-291CCF054225}"/>
              </a:ext>
            </a:extLst>
          </p:cNvPr>
          <p:cNvPicPr>
            <a:picLocks noChangeAspect="1"/>
          </p:cNvPicPr>
          <p:nvPr/>
        </p:nvPicPr>
        <p:blipFill>
          <a:blip r:embed="rId2"/>
          <a:stretch>
            <a:fillRect/>
          </a:stretch>
        </p:blipFill>
        <p:spPr>
          <a:xfrm>
            <a:off x="290512" y="2360278"/>
            <a:ext cx="11610975" cy="3009900"/>
          </a:xfrm>
          <a:prstGeom prst="rect">
            <a:avLst/>
          </a:prstGeom>
          <a:ln>
            <a:solidFill>
              <a:schemeClr val="tx1"/>
            </a:solidFill>
          </a:ln>
        </p:spPr>
      </p:pic>
      <p:sp>
        <p:nvSpPr>
          <p:cNvPr id="4" name="Rectangle 3">
            <a:extLst>
              <a:ext uri="{FF2B5EF4-FFF2-40B4-BE49-F238E27FC236}">
                <a16:creationId xmlns:a16="http://schemas.microsoft.com/office/drawing/2014/main" id="{B03C65B9-2527-E809-5048-5A881883435E}"/>
              </a:ext>
            </a:extLst>
          </p:cNvPr>
          <p:cNvSpPr/>
          <p:nvPr/>
        </p:nvSpPr>
        <p:spPr>
          <a:xfrm>
            <a:off x="1191237" y="2558642"/>
            <a:ext cx="394282"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DDB257CD-0203-A308-E4A8-7D53CF5AC31D}"/>
              </a:ext>
            </a:extLst>
          </p:cNvPr>
          <p:cNvSpPr/>
          <p:nvPr/>
        </p:nvSpPr>
        <p:spPr>
          <a:xfrm>
            <a:off x="4697835" y="2558642"/>
            <a:ext cx="662730"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F5DAEC8D-5852-5959-584E-7A969496D73A}"/>
              </a:ext>
            </a:extLst>
          </p:cNvPr>
          <p:cNvSpPr/>
          <p:nvPr/>
        </p:nvSpPr>
        <p:spPr>
          <a:xfrm>
            <a:off x="6895750" y="2558642"/>
            <a:ext cx="2197916"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7A690C17-91BF-258C-8388-269EC851BEF0}"/>
              </a:ext>
            </a:extLst>
          </p:cNvPr>
          <p:cNvSpPr/>
          <p:nvPr/>
        </p:nvSpPr>
        <p:spPr>
          <a:xfrm>
            <a:off x="1192635" y="3961003"/>
            <a:ext cx="394282"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A48D2A5E-F3B8-5921-0A66-4DB9178B0B5C}"/>
              </a:ext>
            </a:extLst>
          </p:cNvPr>
          <p:cNvSpPr/>
          <p:nvPr/>
        </p:nvSpPr>
        <p:spPr>
          <a:xfrm>
            <a:off x="4699233" y="3961003"/>
            <a:ext cx="662730"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D2004D4-B385-A17C-F450-6F374B9E6F61}"/>
              </a:ext>
            </a:extLst>
          </p:cNvPr>
          <p:cNvSpPr/>
          <p:nvPr/>
        </p:nvSpPr>
        <p:spPr>
          <a:xfrm>
            <a:off x="6897148" y="3961003"/>
            <a:ext cx="2197916" cy="8232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6BC30AB2-AA3C-EE87-6C78-98EAAB56FC17}"/>
              </a:ext>
            </a:extLst>
          </p:cNvPr>
          <p:cNvSpPr txBox="1"/>
          <p:nvPr/>
        </p:nvSpPr>
        <p:spPr>
          <a:xfrm>
            <a:off x="9949343" y="2919369"/>
            <a:ext cx="1728131" cy="914400"/>
          </a:xfrm>
          <a:prstGeom prst="rect">
            <a:avLst/>
          </a:prstGeom>
          <a:solidFill>
            <a:srgbClr val="FFFF00"/>
          </a:solidFill>
          <a:ln>
            <a:solidFill>
              <a:schemeClr val="tx1"/>
            </a:solidFill>
          </a:ln>
        </p:spPr>
        <p:txBody>
          <a:bodyPr wrap="square" rtlCol="0">
            <a:noAutofit/>
          </a:bodyPr>
          <a:lstStyle/>
          <a:p>
            <a:pPr algn="l"/>
            <a:r>
              <a:rPr lang="en-US" sz="1400" dirty="0"/>
              <a:t>Three activated  match routines for Serials (will be used </a:t>
            </a:r>
            <a:r>
              <a:rPr lang="en-US" sz="1400" b="1" dirty="0"/>
              <a:t>in this order</a:t>
            </a:r>
            <a:r>
              <a:rPr lang="en-US" sz="1400" dirty="0"/>
              <a:t>)</a:t>
            </a:r>
          </a:p>
        </p:txBody>
      </p:sp>
      <p:cxnSp>
        <p:nvCxnSpPr>
          <p:cNvPr id="15" name="Straight Arrow Connector 14">
            <a:extLst>
              <a:ext uri="{FF2B5EF4-FFF2-40B4-BE49-F238E27FC236}">
                <a16:creationId xmlns:a16="http://schemas.microsoft.com/office/drawing/2014/main" id="{0102D491-8F77-59A2-A8E4-C3CF72A3C54A}"/>
              </a:ext>
            </a:extLst>
          </p:cNvPr>
          <p:cNvCxnSpPr>
            <a:cxnSpLocks/>
            <a:stCxn id="13" idx="1"/>
          </p:cNvCxnSpPr>
          <p:nvPr/>
        </p:nvCxnSpPr>
        <p:spPr>
          <a:xfrm flipH="1" flipV="1">
            <a:off x="9152389" y="2970283"/>
            <a:ext cx="796954" cy="4062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0FCC86-F189-74AF-D7F3-2A54DF84A2BB}"/>
              </a:ext>
            </a:extLst>
          </p:cNvPr>
          <p:cNvSpPr txBox="1"/>
          <p:nvPr/>
        </p:nvSpPr>
        <p:spPr>
          <a:xfrm>
            <a:off x="9950741" y="4346898"/>
            <a:ext cx="1728131" cy="914400"/>
          </a:xfrm>
          <a:prstGeom prst="rect">
            <a:avLst/>
          </a:prstGeom>
          <a:solidFill>
            <a:srgbClr val="FFFF00"/>
          </a:solidFill>
          <a:ln>
            <a:solidFill>
              <a:schemeClr val="tx1"/>
            </a:solidFill>
          </a:ln>
        </p:spPr>
        <p:txBody>
          <a:bodyPr wrap="square" rtlCol="0">
            <a:noAutofit/>
          </a:bodyPr>
          <a:lstStyle/>
          <a:p>
            <a:pPr algn="l"/>
            <a:r>
              <a:rPr lang="en-US" sz="1400" dirty="0"/>
              <a:t>Three activated  match routines for Non Serials (will be used </a:t>
            </a:r>
            <a:r>
              <a:rPr lang="en-US" sz="1400" b="1" dirty="0"/>
              <a:t>in this order</a:t>
            </a:r>
            <a:r>
              <a:rPr lang="en-US" sz="1400" dirty="0"/>
              <a:t>)</a:t>
            </a:r>
          </a:p>
        </p:txBody>
      </p:sp>
      <p:cxnSp>
        <p:nvCxnSpPr>
          <p:cNvPr id="17" name="Straight Arrow Connector 16">
            <a:extLst>
              <a:ext uri="{FF2B5EF4-FFF2-40B4-BE49-F238E27FC236}">
                <a16:creationId xmlns:a16="http://schemas.microsoft.com/office/drawing/2014/main" id="{5376D655-A002-BEC4-D650-92419EA27D50}"/>
              </a:ext>
            </a:extLst>
          </p:cNvPr>
          <p:cNvCxnSpPr>
            <a:cxnSpLocks/>
            <a:stCxn id="16" idx="1"/>
          </p:cNvCxnSpPr>
          <p:nvPr/>
        </p:nvCxnSpPr>
        <p:spPr>
          <a:xfrm flipH="1" flipV="1">
            <a:off x="9153787" y="4397811"/>
            <a:ext cx="796954" cy="4062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721793"/>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30572</TotalTime>
  <Words>1161</Words>
  <Application>Microsoft Office PowerPoint</Application>
  <PresentationFormat>Widescreen</PresentationFormat>
  <Paragraphs>146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PowerPoint Presentation</vt:lpstr>
      <vt:lpstr>The specific use case here</vt:lpstr>
      <vt:lpstr>PowerPoint Presentation</vt:lpstr>
      <vt:lpstr>The configuration</vt:lpstr>
      <vt:lpstr>The configuration</vt:lpstr>
      <vt:lpstr>The configuration</vt:lpstr>
      <vt:lpstr>The configuration</vt:lpstr>
      <vt:lpstr>PowerPoint Presentation</vt:lpstr>
      <vt:lpstr>Our sample records which we will match against</vt:lpstr>
      <vt:lpstr>Our sample records which we will match against</vt:lpstr>
      <vt:lpstr>PowerPoint Presentation</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Confirming that the Multi Step Match 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123</cp:revision>
  <dcterms:created xsi:type="dcterms:W3CDTF">2023-07-24T19:21:55Z</dcterms:created>
  <dcterms:modified xsi:type="dcterms:W3CDTF">2024-08-11T09:29:37Z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